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79" r:id="rId5"/>
    <p:sldMasterId id="2147483689" r:id="rId6"/>
    <p:sldMasterId id="2147483691" r:id="rId7"/>
    <p:sldMasterId id="2147483705" r:id="rId8"/>
  </p:sldMasterIdLst>
  <p:notesMasterIdLst>
    <p:notesMasterId r:id="rId37"/>
  </p:notesMasterIdLst>
  <p:sldIdLst>
    <p:sldId id="269" r:id="rId9"/>
    <p:sldId id="2047" r:id="rId10"/>
    <p:sldId id="2048" r:id="rId11"/>
    <p:sldId id="2075" r:id="rId12"/>
    <p:sldId id="2049" r:id="rId13"/>
    <p:sldId id="2050" r:id="rId14"/>
    <p:sldId id="2051" r:id="rId15"/>
    <p:sldId id="2052" r:id="rId16"/>
    <p:sldId id="2053" r:id="rId17"/>
    <p:sldId id="2054" r:id="rId18"/>
    <p:sldId id="2056" r:id="rId19"/>
    <p:sldId id="2055" r:id="rId20"/>
    <p:sldId id="2057" r:id="rId21"/>
    <p:sldId id="2058" r:id="rId22"/>
    <p:sldId id="2059" r:id="rId23"/>
    <p:sldId id="2065" r:id="rId24"/>
    <p:sldId id="2067" r:id="rId25"/>
    <p:sldId id="2068" r:id="rId26"/>
    <p:sldId id="2069" r:id="rId27"/>
    <p:sldId id="2070" r:id="rId28"/>
    <p:sldId id="2071" r:id="rId29"/>
    <p:sldId id="2072" r:id="rId30"/>
    <p:sldId id="2063" r:id="rId31"/>
    <p:sldId id="2064" r:id="rId32"/>
    <p:sldId id="2076" r:id="rId33"/>
    <p:sldId id="2081" r:id="rId34"/>
    <p:sldId id="258" r:id="rId35"/>
    <p:sldId id="20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BE11CD5B-E025-43A9-9D61-1946EF2160CC}">
          <p14:sldIdLst/>
        </p14:section>
        <p14:section name="Default Section" id="{C1AB8A6B-DF33-4CE5-AB64-22F7160B4D0C}">
          <p14:sldIdLst>
            <p14:sldId id="269"/>
            <p14:sldId id="2047"/>
            <p14:sldId id="2048"/>
            <p14:sldId id="2075"/>
          </p14:sldIdLst>
        </p14:section>
        <p14:section name="Teams and adoption" id="{A1C61978-C45B-4EA2-A8CE-07D8CF0A4ABA}">
          <p14:sldIdLst>
            <p14:sldId id="2049"/>
            <p14:sldId id="2050"/>
            <p14:sldId id="2051"/>
            <p14:sldId id="2052"/>
            <p14:sldId id="2053"/>
            <p14:sldId id="2054"/>
            <p14:sldId id="2056"/>
            <p14:sldId id="2055"/>
            <p14:sldId id="2057"/>
          </p14:sldIdLst>
        </p14:section>
        <p14:section name="Bots and Teams" id="{780041F2-FB7B-4D71-8B67-564829D5100A}">
          <p14:sldIdLst>
            <p14:sldId id="2058"/>
            <p14:sldId id="2059"/>
          </p14:sldIdLst>
        </p14:section>
        <p14:section name="How is the Bot architected?" id="{5A6DF383-B45A-4C62-8EE8-997C3749E3D2}">
          <p14:sldIdLst>
            <p14:sldId id="2065"/>
          </p14:sldIdLst>
        </p14:section>
        <p14:section name="Planning your own Bot" id="{146455FA-AC39-489E-971E-FB5287B47E09}">
          <p14:sldIdLst>
            <p14:sldId id="2067"/>
            <p14:sldId id="2068"/>
            <p14:sldId id="2069"/>
            <p14:sldId id="2070"/>
            <p14:sldId id="2071"/>
            <p14:sldId id="2072"/>
            <p14:sldId id="2063"/>
          </p14:sldIdLst>
        </p14:section>
        <p14:section name="What’s next" id="{1B63AE4A-1586-45BD-A25C-8B44F434D1CA}">
          <p14:sldIdLst>
            <p14:sldId id="2064"/>
            <p14:sldId id="2076"/>
            <p14:sldId id="2081"/>
            <p14:sldId id="258"/>
          </p14:sldIdLst>
        </p14:section>
        <p14:section name="Any questions?" id="{B7C1529E-7012-4330-86A8-2891380C17A7}">
          <p14:sldIdLst>
            <p14:sldId id="2066"/>
          </p14:sldIdLst>
        </p14:section>
        <p14:section name="Backup videos" id="{6E132DE8-8541-40CC-BD98-D4825A2AFEB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811"/>
    <a:srgbClr val="FF9900"/>
    <a:srgbClr val="B56514"/>
    <a:srgbClr val="FFFFFF"/>
    <a:srgbClr val="65BD60"/>
    <a:srgbClr val="F68B1F"/>
    <a:srgbClr val="38C6F4"/>
    <a:srgbClr val="2E5BAC"/>
    <a:srgbClr val="2D652A"/>
    <a:srgbClr val="A3D7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25" autoAdjust="0"/>
  </p:normalViewPr>
  <p:slideViewPr>
    <p:cSldViewPr snapToGrid="0">
      <p:cViewPr varScale="1">
        <p:scale>
          <a:sx n="117" d="100"/>
          <a:sy n="117" d="100"/>
        </p:scale>
        <p:origin x="76" y="1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iagrams/_rels/data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_rels/data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diagrams/_rels/data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hyperlink" Target="https://github.com/kevmcdonk/WhereOnEarthBot" TargetMode="External"/><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hyperlink" Target="https://github.com/microsoft/BotFramework-Composer" TargetMode="External"/><Relationship Id="rId1" Type="http://schemas.openxmlformats.org/officeDocument/2006/relationships/hyperlink" Target="https://powervirtualagents.microsoft.com/" TargetMode="Externa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hyperlink" Target="https://docs.microsoft.com/en-us/azure/bot-service/bot-builder-basics-teams?view=azure-bot-service-4.0&amp;tabs=csharp" TargetMode="External"/><Relationship Id="rId9"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diagrams/_rels/drawing5.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hyperlink" Target="https://powervirtualagents.microsoft.com/" TargetMode="External"/><Relationship Id="rId7" Type="http://schemas.openxmlformats.org/officeDocument/2006/relationships/image" Target="../media/image79.png"/><Relationship Id="rId12" Type="http://schemas.openxmlformats.org/officeDocument/2006/relationships/hyperlink" Target="https://docs.microsoft.com/en-us/azure/bot-service/bot-builder-basics-teams?view=azure-bot-service-4.0&amp;tabs=csharp" TargetMode="External"/><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hyperlink" Target="https://github.com/microsoft/BotFramework-Composer" TargetMode="External"/><Relationship Id="rId11" Type="http://schemas.openxmlformats.org/officeDocument/2006/relationships/image" Target="../media/image82.svg"/><Relationship Id="rId5" Type="http://schemas.openxmlformats.org/officeDocument/2006/relationships/image" Target="../media/image78.sv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hyperlink" Target="https://github.com/kevmcdonk/WhereOnEarthBo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D8196D-AE10-4A74-94B1-DA731EB4BD65}"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GB"/>
        </a:p>
      </dgm:t>
    </dgm:pt>
    <dgm:pt modelId="{B8AFF4DB-CD23-458C-A0A9-8715CC6989B9}">
      <dgm:prSet phldrT="[Text]"/>
      <dgm:spPr/>
      <dgm:t>
        <a:bodyPr/>
        <a:lstStyle/>
        <a:p>
          <a:r>
            <a:rPr lang="en-GB" dirty="0"/>
            <a:t>Resistance to change</a:t>
          </a:r>
        </a:p>
      </dgm:t>
    </dgm:pt>
    <dgm:pt modelId="{E8DD31F0-DF45-4235-A7F2-A19B0E128930}" type="parTrans" cxnId="{4CF49027-1422-4517-B877-B5C5F454F45F}">
      <dgm:prSet/>
      <dgm:spPr/>
      <dgm:t>
        <a:bodyPr/>
        <a:lstStyle/>
        <a:p>
          <a:endParaRPr lang="en-GB"/>
        </a:p>
      </dgm:t>
    </dgm:pt>
    <dgm:pt modelId="{988C0CE7-1584-4ACB-9AE6-86D7F91B8DA2}" type="sibTrans" cxnId="{4CF49027-1422-4517-B877-B5C5F454F45F}">
      <dgm:prSet/>
      <dgm:spPr/>
      <dgm:t>
        <a:bodyPr/>
        <a:lstStyle/>
        <a:p>
          <a:endParaRPr lang="en-GB"/>
        </a:p>
      </dgm:t>
    </dgm:pt>
    <dgm:pt modelId="{0036C627-92A7-40B2-9E7F-AA33AC3D274F}">
      <dgm:prSet/>
      <dgm:spPr/>
      <dgm:t>
        <a:bodyPr/>
        <a:lstStyle/>
        <a:p>
          <a:r>
            <a:rPr lang="en-GB" dirty="0"/>
            <a:t>Staff in their comfort zone</a:t>
          </a:r>
        </a:p>
      </dgm:t>
    </dgm:pt>
    <dgm:pt modelId="{43AB4884-34D5-4525-9A47-F7E10A674761}" type="parTrans" cxnId="{53E320AE-C8BD-4500-8290-AD0E63E205C2}">
      <dgm:prSet/>
      <dgm:spPr/>
      <dgm:t>
        <a:bodyPr/>
        <a:lstStyle/>
        <a:p>
          <a:endParaRPr lang="en-GB"/>
        </a:p>
      </dgm:t>
    </dgm:pt>
    <dgm:pt modelId="{FEA437F7-6185-4A31-8356-8489C706E56C}" type="sibTrans" cxnId="{53E320AE-C8BD-4500-8290-AD0E63E205C2}">
      <dgm:prSet/>
      <dgm:spPr/>
      <dgm:t>
        <a:bodyPr/>
        <a:lstStyle/>
        <a:p>
          <a:endParaRPr lang="en-GB"/>
        </a:p>
      </dgm:t>
    </dgm:pt>
    <dgm:pt modelId="{A25AC010-2010-49E7-94AF-051DECFF5C53}">
      <dgm:prSet/>
      <dgm:spPr/>
      <dgm:t>
        <a:bodyPr/>
        <a:lstStyle/>
        <a:p>
          <a:r>
            <a:rPr lang="en-GB" dirty="0"/>
            <a:t>People too busy</a:t>
          </a:r>
        </a:p>
      </dgm:t>
    </dgm:pt>
    <dgm:pt modelId="{290C97D1-659A-4DC1-BD8A-31F73F216175}" type="parTrans" cxnId="{E8609100-9F7B-46B4-8110-2274225C1214}">
      <dgm:prSet/>
      <dgm:spPr/>
      <dgm:t>
        <a:bodyPr/>
        <a:lstStyle/>
        <a:p>
          <a:endParaRPr lang="en-GB"/>
        </a:p>
      </dgm:t>
    </dgm:pt>
    <dgm:pt modelId="{25363FF2-0EB4-4A33-9894-14D70E2328E9}" type="sibTrans" cxnId="{E8609100-9F7B-46B4-8110-2274225C1214}">
      <dgm:prSet/>
      <dgm:spPr/>
      <dgm:t>
        <a:bodyPr/>
        <a:lstStyle/>
        <a:p>
          <a:endParaRPr lang="en-GB"/>
        </a:p>
      </dgm:t>
    </dgm:pt>
    <dgm:pt modelId="{D3E8CF5C-DDC6-4449-9546-D867127C1117}">
      <dgm:prSet phldrT="[Text]"/>
      <dgm:spPr/>
      <dgm:t>
        <a:bodyPr/>
        <a:lstStyle/>
        <a:p>
          <a:r>
            <a:rPr lang="en-GB" dirty="0"/>
            <a:t>Lack of adoption planning</a:t>
          </a:r>
        </a:p>
      </dgm:t>
    </dgm:pt>
    <dgm:pt modelId="{8F432C88-1241-49B5-8D28-9C7884F0EAFA}" type="parTrans" cxnId="{74F77B5C-D752-48F4-A20D-8A007F9F8188}">
      <dgm:prSet/>
      <dgm:spPr/>
      <dgm:t>
        <a:bodyPr/>
        <a:lstStyle/>
        <a:p>
          <a:endParaRPr lang="en-GB"/>
        </a:p>
      </dgm:t>
    </dgm:pt>
    <dgm:pt modelId="{14B48F10-70DC-4219-A232-7F6EB521B858}" type="sibTrans" cxnId="{74F77B5C-D752-48F4-A20D-8A007F9F8188}">
      <dgm:prSet/>
      <dgm:spPr/>
      <dgm:t>
        <a:bodyPr/>
        <a:lstStyle/>
        <a:p>
          <a:endParaRPr lang="en-GB"/>
        </a:p>
      </dgm:t>
    </dgm:pt>
    <dgm:pt modelId="{6DE07F15-BE21-485A-8D51-2765153A332D}" type="pres">
      <dgm:prSet presAssocID="{6FD8196D-AE10-4A74-94B1-DA731EB4BD65}" presName="Name0" presStyleCnt="0">
        <dgm:presLayoutVars>
          <dgm:dir/>
          <dgm:resizeHandles val="exact"/>
        </dgm:presLayoutVars>
      </dgm:prSet>
      <dgm:spPr/>
    </dgm:pt>
    <dgm:pt modelId="{0EDC1AFC-C318-47BD-96FE-90E3C971F65D}" type="pres">
      <dgm:prSet presAssocID="{D3E8CF5C-DDC6-4449-9546-D867127C1117}" presName="composite" presStyleCnt="0"/>
      <dgm:spPr/>
    </dgm:pt>
    <dgm:pt modelId="{CA1E5995-2A3D-49DF-A2C4-4A113D4B3D44}" type="pres">
      <dgm:prSet presAssocID="{D3E8CF5C-DDC6-4449-9546-D867127C1117}" presName="rect1"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dgm:spPr>
    </dgm:pt>
    <dgm:pt modelId="{4E5E04E6-B8AB-49DC-B5B3-8ED77340D9E0}" type="pres">
      <dgm:prSet presAssocID="{D3E8CF5C-DDC6-4449-9546-D867127C1117}" presName="wedgeRectCallout1" presStyleLbl="node1" presStyleIdx="0" presStyleCnt="4">
        <dgm:presLayoutVars>
          <dgm:bulletEnabled val="1"/>
        </dgm:presLayoutVars>
      </dgm:prSet>
      <dgm:spPr/>
    </dgm:pt>
    <dgm:pt modelId="{8E4177D9-E8A7-43BF-8638-24B750229564}" type="pres">
      <dgm:prSet presAssocID="{14B48F10-70DC-4219-A232-7F6EB521B858}" presName="sibTrans" presStyleCnt="0"/>
      <dgm:spPr/>
    </dgm:pt>
    <dgm:pt modelId="{8F4E4862-0687-412C-8458-21FD4E830B9E}" type="pres">
      <dgm:prSet presAssocID="{B8AFF4DB-CD23-458C-A0A9-8715CC6989B9}" presName="composite" presStyleCnt="0"/>
      <dgm:spPr/>
    </dgm:pt>
    <dgm:pt modelId="{FA4EACC7-1BF9-47D7-940A-F33015DA5411}" type="pres">
      <dgm:prSet presAssocID="{B8AFF4DB-CD23-458C-A0A9-8715CC6989B9}" presName="rect1" presStyleLbl="b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148E7CF5-356C-48CC-B7CB-AE89AEEFA6FC}" type="pres">
      <dgm:prSet presAssocID="{B8AFF4DB-CD23-458C-A0A9-8715CC6989B9}" presName="wedgeRectCallout1" presStyleLbl="node1" presStyleIdx="1" presStyleCnt="4">
        <dgm:presLayoutVars>
          <dgm:bulletEnabled val="1"/>
        </dgm:presLayoutVars>
      </dgm:prSet>
      <dgm:spPr/>
    </dgm:pt>
    <dgm:pt modelId="{6A3340AB-C579-4E9F-BA0E-4265B56B0026}" type="pres">
      <dgm:prSet presAssocID="{988C0CE7-1584-4ACB-9AE6-86D7F91B8DA2}" presName="sibTrans" presStyleCnt="0"/>
      <dgm:spPr/>
    </dgm:pt>
    <dgm:pt modelId="{F2A85009-28C0-4B19-8B43-AFCC638E64D9}" type="pres">
      <dgm:prSet presAssocID="{0036C627-92A7-40B2-9E7F-AA33AC3D274F}" presName="composite" presStyleCnt="0"/>
      <dgm:spPr/>
    </dgm:pt>
    <dgm:pt modelId="{B4CC2A05-B958-44AC-A3C8-A11398914D1C}" type="pres">
      <dgm:prSet presAssocID="{0036C627-92A7-40B2-9E7F-AA33AC3D274F}" presName="rect1" presStyleLbl="b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dgm:spPr>
    </dgm:pt>
    <dgm:pt modelId="{7BDA7002-0D66-4B00-A6C2-A725014513F3}" type="pres">
      <dgm:prSet presAssocID="{0036C627-92A7-40B2-9E7F-AA33AC3D274F}" presName="wedgeRectCallout1" presStyleLbl="node1" presStyleIdx="2" presStyleCnt="4">
        <dgm:presLayoutVars>
          <dgm:bulletEnabled val="1"/>
        </dgm:presLayoutVars>
      </dgm:prSet>
      <dgm:spPr/>
    </dgm:pt>
    <dgm:pt modelId="{4C343FDB-E0DD-405D-8B9C-F422ED94B634}" type="pres">
      <dgm:prSet presAssocID="{FEA437F7-6185-4A31-8356-8489C706E56C}" presName="sibTrans" presStyleCnt="0"/>
      <dgm:spPr/>
    </dgm:pt>
    <dgm:pt modelId="{25A39894-3B87-433C-84E2-E1A9A26C648F}" type="pres">
      <dgm:prSet presAssocID="{A25AC010-2010-49E7-94AF-051DECFF5C53}" presName="composite" presStyleCnt="0"/>
      <dgm:spPr/>
    </dgm:pt>
    <dgm:pt modelId="{BA52149F-3645-40CC-B5E3-8FEA3F083C8E}" type="pres">
      <dgm:prSet presAssocID="{A25AC010-2010-49E7-94AF-051DECFF5C53}" presName="rect1" presStyleLbl="b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C9B72B26-8127-48B5-95E2-DC96D90BFEA6}" type="pres">
      <dgm:prSet presAssocID="{A25AC010-2010-49E7-94AF-051DECFF5C53}" presName="wedgeRectCallout1" presStyleLbl="node1" presStyleIdx="3" presStyleCnt="4">
        <dgm:presLayoutVars>
          <dgm:bulletEnabled val="1"/>
        </dgm:presLayoutVars>
      </dgm:prSet>
      <dgm:spPr/>
    </dgm:pt>
  </dgm:ptLst>
  <dgm:cxnLst>
    <dgm:cxn modelId="{E8609100-9F7B-46B4-8110-2274225C1214}" srcId="{6FD8196D-AE10-4A74-94B1-DA731EB4BD65}" destId="{A25AC010-2010-49E7-94AF-051DECFF5C53}" srcOrd="3" destOrd="0" parTransId="{290C97D1-659A-4DC1-BD8A-31F73F216175}" sibTransId="{25363FF2-0EB4-4A33-9894-14D70E2328E9}"/>
    <dgm:cxn modelId="{4148C313-F8C4-432B-8812-4D0E5894A228}" type="presOf" srcId="{B8AFF4DB-CD23-458C-A0A9-8715CC6989B9}" destId="{148E7CF5-356C-48CC-B7CB-AE89AEEFA6FC}" srcOrd="0" destOrd="0" presId="urn:microsoft.com/office/officeart/2008/layout/BendingPictureCaptionList"/>
    <dgm:cxn modelId="{DDE7821C-CBB0-41BB-8E7A-58EC8FDED4E0}" type="presOf" srcId="{0036C627-92A7-40B2-9E7F-AA33AC3D274F}" destId="{7BDA7002-0D66-4B00-A6C2-A725014513F3}" srcOrd="0" destOrd="0" presId="urn:microsoft.com/office/officeart/2008/layout/BendingPictureCaptionList"/>
    <dgm:cxn modelId="{4CF49027-1422-4517-B877-B5C5F454F45F}" srcId="{6FD8196D-AE10-4A74-94B1-DA731EB4BD65}" destId="{B8AFF4DB-CD23-458C-A0A9-8715CC6989B9}" srcOrd="1" destOrd="0" parTransId="{E8DD31F0-DF45-4235-A7F2-A19B0E128930}" sibTransId="{988C0CE7-1584-4ACB-9AE6-86D7F91B8DA2}"/>
    <dgm:cxn modelId="{74F77B5C-D752-48F4-A20D-8A007F9F8188}" srcId="{6FD8196D-AE10-4A74-94B1-DA731EB4BD65}" destId="{D3E8CF5C-DDC6-4449-9546-D867127C1117}" srcOrd="0" destOrd="0" parTransId="{8F432C88-1241-49B5-8D28-9C7884F0EAFA}" sibTransId="{14B48F10-70DC-4219-A232-7F6EB521B858}"/>
    <dgm:cxn modelId="{5E72424B-D0F0-49C4-9C5B-1DAE4E94D9BE}" type="presOf" srcId="{A25AC010-2010-49E7-94AF-051DECFF5C53}" destId="{C9B72B26-8127-48B5-95E2-DC96D90BFEA6}" srcOrd="0" destOrd="0" presId="urn:microsoft.com/office/officeart/2008/layout/BendingPictureCaptionList"/>
    <dgm:cxn modelId="{B22D2AA2-36A7-4EB8-9C5A-E5DB506E304B}" type="presOf" srcId="{6FD8196D-AE10-4A74-94B1-DA731EB4BD65}" destId="{6DE07F15-BE21-485A-8D51-2765153A332D}" srcOrd="0" destOrd="0" presId="urn:microsoft.com/office/officeart/2008/layout/BendingPictureCaptionList"/>
    <dgm:cxn modelId="{53E320AE-C8BD-4500-8290-AD0E63E205C2}" srcId="{6FD8196D-AE10-4A74-94B1-DA731EB4BD65}" destId="{0036C627-92A7-40B2-9E7F-AA33AC3D274F}" srcOrd="2" destOrd="0" parTransId="{43AB4884-34D5-4525-9A47-F7E10A674761}" sibTransId="{FEA437F7-6185-4A31-8356-8489C706E56C}"/>
    <dgm:cxn modelId="{883910D9-31FB-41FB-B622-C146ECD6D661}" type="presOf" srcId="{D3E8CF5C-DDC6-4449-9546-D867127C1117}" destId="{4E5E04E6-B8AB-49DC-B5B3-8ED77340D9E0}" srcOrd="0" destOrd="0" presId="urn:microsoft.com/office/officeart/2008/layout/BendingPictureCaptionList"/>
    <dgm:cxn modelId="{7FD94C39-19F5-4BDF-B17D-404984876356}" type="presParOf" srcId="{6DE07F15-BE21-485A-8D51-2765153A332D}" destId="{0EDC1AFC-C318-47BD-96FE-90E3C971F65D}" srcOrd="0" destOrd="0" presId="urn:microsoft.com/office/officeart/2008/layout/BendingPictureCaptionList"/>
    <dgm:cxn modelId="{B046B06A-EE86-4F08-850D-C99706F8DC86}" type="presParOf" srcId="{0EDC1AFC-C318-47BD-96FE-90E3C971F65D}" destId="{CA1E5995-2A3D-49DF-A2C4-4A113D4B3D44}" srcOrd="0" destOrd="0" presId="urn:microsoft.com/office/officeart/2008/layout/BendingPictureCaptionList"/>
    <dgm:cxn modelId="{D173E554-9005-484E-B6C6-BFEF3D75DA2D}" type="presParOf" srcId="{0EDC1AFC-C318-47BD-96FE-90E3C971F65D}" destId="{4E5E04E6-B8AB-49DC-B5B3-8ED77340D9E0}" srcOrd="1" destOrd="0" presId="urn:microsoft.com/office/officeart/2008/layout/BendingPictureCaptionList"/>
    <dgm:cxn modelId="{E0744BD2-E4AA-42E2-A507-233E8E1CAA9F}" type="presParOf" srcId="{6DE07F15-BE21-485A-8D51-2765153A332D}" destId="{8E4177D9-E8A7-43BF-8638-24B750229564}" srcOrd="1" destOrd="0" presId="urn:microsoft.com/office/officeart/2008/layout/BendingPictureCaptionList"/>
    <dgm:cxn modelId="{B697AB11-AA2E-42A3-8EDA-BCA2BCEFF455}" type="presParOf" srcId="{6DE07F15-BE21-485A-8D51-2765153A332D}" destId="{8F4E4862-0687-412C-8458-21FD4E830B9E}" srcOrd="2" destOrd="0" presId="urn:microsoft.com/office/officeart/2008/layout/BendingPictureCaptionList"/>
    <dgm:cxn modelId="{B5079DED-2560-4037-9B5F-FD0875409E1C}" type="presParOf" srcId="{8F4E4862-0687-412C-8458-21FD4E830B9E}" destId="{FA4EACC7-1BF9-47D7-940A-F33015DA5411}" srcOrd="0" destOrd="0" presId="urn:microsoft.com/office/officeart/2008/layout/BendingPictureCaptionList"/>
    <dgm:cxn modelId="{AEC120FC-3EC0-48D9-AB99-B383AB32C898}" type="presParOf" srcId="{8F4E4862-0687-412C-8458-21FD4E830B9E}" destId="{148E7CF5-356C-48CC-B7CB-AE89AEEFA6FC}" srcOrd="1" destOrd="0" presId="urn:microsoft.com/office/officeart/2008/layout/BendingPictureCaptionList"/>
    <dgm:cxn modelId="{7B9FC853-F04C-469D-A521-B9E7E8DC8C10}" type="presParOf" srcId="{6DE07F15-BE21-485A-8D51-2765153A332D}" destId="{6A3340AB-C579-4E9F-BA0E-4265B56B0026}" srcOrd="3" destOrd="0" presId="urn:microsoft.com/office/officeart/2008/layout/BendingPictureCaptionList"/>
    <dgm:cxn modelId="{34A95916-9EC9-48C2-B3BD-44A3ECD25919}" type="presParOf" srcId="{6DE07F15-BE21-485A-8D51-2765153A332D}" destId="{F2A85009-28C0-4B19-8B43-AFCC638E64D9}" srcOrd="4" destOrd="0" presId="urn:microsoft.com/office/officeart/2008/layout/BendingPictureCaptionList"/>
    <dgm:cxn modelId="{F7888F7C-4C05-4C26-9C67-65EC40EEB14B}" type="presParOf" srcId="{F2A85009-28C0-4B19-8B43-AFCC638E64D9}" destId="{B4CC2A05-B958-44AC-A3C8-A11398914D1C}" srcOrd="0" destOrd="0" presId="urn:microsoft.com/office/officeart/2008/layout/BendingPictureCaptionList"/>
    <dgm:cxn modelId="{38AA5EDA-2CDB-41CD-9143-70C25CBC8602}" type="presParOf" srcId="{F2A85009-28C0-4B19-8B43-AFCC638E64D9}" destId="{7BDA7002-0D66-4B00-A6C2-A725014513F3}" srcOrd="1" destOrd="0" presId="urn:microsoft.com/office/officeart/2008/layout/BendingPictureCaptionList"/>
    <dgm:cxn modelId="{0B3C0158-A709-4470-8974-99B89661AF12}" type="presParOf" srcId="{6DE07F15-BE21-485A-8D51-2765153A332D}" destId="{4C343FDB-E0DD-405D-8B9C-F422ED94B634}" srcOrd="5" destOrd="0" presId="urn:microsoft.com/office/officeart/2008/layout/BendingPictureCaptionList"/>
    <dgm:cxn modelId="{0B78DFFC-0984-4BE1-93D9-E951CFAF6BE0}" type="presParOf" srcId="{6DE07F15-BE21-485A-8D51-2765153A332D}" destId="{25A39894-3B87-433C-84E2-E1A9A26C648F}" srcOrd="6" destOrd="0" presId="urn:microsoft.com/office/officeart/2008/layout/BendingPictureCaptionList"/>
    <dgm:cxn modelId="{1E98A212-9602-4E41-A0A8-D673F75AF2E9}" type="presParOf" srcId="{25A39894-3B87-433C-84E2-E1A9A26C648F}" destId="{BA52149F-3645-40CC-B5E3-8FEA3F083C8E}" srcOrd="0" destOrd="0" presId="urn:microsoft.com/office/officeart/2008/layout/BendingPictureCaptionList"/>
    <dgm:cxn modelId="{7BA7B6C2-C9CC-456A-A5CB-8BF1F5F504DE}" type="presParOf" srcId="{25A39894-3B87-433C-84E2-E1A9A26C648F}" destId="{C9B72B26-8127-48B5-95E2-DC96D90BFEA6}"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387FA4-F527-46A3-84F1-AB73CEB9B8D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GB"/>
        </a:p>
      </dgm:t>
    </dgm:pt>
    <dgm:pt modelId="{907402E4-06F9-4B1A-AE49-851B1E92DACF}">
      <dgm:prSet phldrT="[Text]"/>
      <dgm:spPr/>
      <dgm:t>
        <a:bodyPr/>
        <a:lstStyle/>
        <a:p>
          <a:pPr>
            <a:buFont typeface="Arial" panose="020B0604020202020204" pitchFamily="34" charset="0"/>
            <a:buChar char="•"/>
          </a:pPr>
          <a:r>
            <a:rPr lang="en-GB" dirty="0"/>
            <a:t>Engage stakeholders</a:t>
          </a:r>
        </a:p>
      </dgm:t>
    </dgm:pt>
    <dgm:pt modelId="{EF5DBD9C-1EE8-4495-9A30-8431D71F765F}" type="parTrans" cxnId="{40218379-2761-4360-B282-3DE3F74E62F3}">
      <dgm:prSet/>
      <dgm:spPr/>
      <dgm:t>
        <a:bodyPr/>
        <a:lstStyle/>
        <a:p>
          <a:endParaRPr lang="en-GB"/>
        </a:p>
      </dgm:t>
    </dgm:pt>
    <dgm:pt modelId="{35A7B330-BDD4-420C-B586-73B5A7D698D9}" type="sibTrans" cxnId="{40218379-2761-4360-B282-3DE3F74E62F3}">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dgm:spPr>
      <dgm:t>
        <a:bodyPr/>
        <a:lstStyle/>
        <a:p>
          <a:endParaRPr lang="en-GB"/>
        </a:p>
      </dgm:t>
    </dgm:pt>
    <dgm:pt modelId="{0E881B32-531A-4073-AF84-DEABBCA5DC14}">
      <dgm:prSet/>
      <dgm:spPr/>
      <dgm:t>
        <a:bodyPr/>
        <a:lstStyle/>
        <a:p>
          <a:pPr>
            <a:buFont typeface="Arial" panose="020B0604020202020204" pitchFamily="34" charset="0"/>
            <a:buChar char="•"/>
          </a:pPr>
          <a:r>
            <a:rPr lang="en-GB"/>
            <a:t>Find a purpose to showcase</a:t>
          </a:r>
        </a:p>
      </dgm:t>
    </dgm:pt>
    <dgm:pt modelId="{D5E5978D-D721-417F-9A4E-ED9C67A25A26}" type="parTrans" cxnId="{0E5944BC-90BD-4866-9BB2-536B6541AE0F}">
      <dgm:prSet/>
      <dgm:spPr/>
      <dgm:t>
        <a:bodyPr/>
        <a:lstStyle/>
        <a:p>
          <a:endParaRPr lang="en-GB"/>
        </a:p>
      </dgm:t>
    </dgm:pt>
    <dgm:pt modelId="{9DCB276B-9307-4A6B-AEBE-189D3B14245A}" type="sibTrans" cxnId="{0E5944BC-90BD-4866-9BB2-536B6541AE0F}">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4000" r="-14000"/>
          </a:stretch>
        </a:blipFill>
      </dgm:spPr>
      <dgm:t>
        <a:bodyPr/>
        <a:lstStyle/>
        <a:p>
          <a:endParaRPr lang="en-GB"/>
        </a:p>
      </dgm:t>
    </dgm:pt>
    <dgm:pt modelId="{C4342BF1-9AE0-4F0A-A18C-59E3A145CA49}">
      <dgm:prSet/>
      <dgm:spPr/>
      <dgm:t>
        <a:bodyPr/>
        <a:lstStyle/>
        <a:p>
          <a:pPr>
            <a:buFont typeface="Arial" panose="020B0604020202020204" pitchFamily="34" charset="0"/>
            <a:buChar char="•"/>
          </a:pPr>
          <a:r>
            <a:rPr lang="en-GB"/>
            <a:t>Support extension of scope and embrace new ideas</a:t>
          </a:r>
        </a:p>
      </dgm:t>
    </dgm:pt>
    <dgm:pt modelId="{4D039C06-50E7-4838-93B6-8ED685225FB8}" type="parTrans" cxnId="{CAD4D981-042E-448A-8B1C-49B6F1C279B3}">
      <dgm:prSet/>
      <dgm:spPr/>
      <dgm:t>
        <a:bodyPr/>
        <a:lstStyle/>
        <a:p>
          <a:endParaRPr lang="en-GB"/>
        </a:p>
      </dgm:t>
    </dgm:pt>
    <dgm:pt modelId="{DB98997C-7E9C-4C6E-A381-B6A7F5B60AD1}" type="sibTrans" cxnId="{CAD4D981-042E-448A-8B1C-49B6F1C279B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dgm:spPr>
      <dgm:t>
        <a:bodyPr/>
        <a:lstStyle/>
        <a:p>
          <a:endParaRPr lang="en-GB"/>
        </a:p>
      </dgm:t>
    </dgm:pt>
    <dgm:pt modelId="{FAA6B6C2-D8F9-44F3-B815-8E1B63760D4E}" type="pres">
      <dgm:prSet presAssocID="{78387FA4-F527-46A3-84F1-AB73CEB9B8D0}" presName="Name0" presStyleCnt="0">
        <dgm:presLayoutVars>
          <dgm:chMax val="21"/>
          <dgm:chPref val="21"/>
        </dgm:presLayoutVars>
      </dgm:prSet>
      <dgm:spPr/>
    </dgm:pt>
    <dgm:pt modelId="{BCB23E49-BB70-498E-910E-82E3F40E2351}" type="pres">
      <dgm:prSet presAssocID="{907402E4-06F9-4B1A-AE49-851B1E92DACF}" presName="text1" presStyleCnt="0"/>
      <dgm:spPr/>
    </dgm:pt>
    <dgm:pt modelId="{756081BD-5404-4680-A6FA-C02CE5EB750B}" type="pres">
      <dgm:prSet presAssocID="{907402E4-06F9-4B1A-AE49-851B1E92DACF}" presName="textRepeatNode" presStyleLbl="alignNode1" presStyleIdx="0" presStyleCnt="3">
        <dgm:presLayoutVars>
          <dgm:chMax val="0"/>
          <dgm:chPref val="0"/>
          <dgm:bulletEnabled val="1"/>
        </dgm:presLayoutVars>
      </dgm:prSet>
      <dgm:spPr/>
    </dgm:pt>
    <dgm:pt modelId="{678D14DC-B100-4DB8-A761-CF7739691670}" type="pres">
      <dgm:prSet presAssocID="{907402E4-06F9-4B1A-AE49-851B1E92DACF}" presName="textaccent1" presStyleCnt="0"/>
      <dgm:spPr/>
    </dgm:pt>
    <dgm:pt modelId="{7C5DF7F7-78BD-45B4-896B-33083407885C}" type="pres">
      <dgm:prSet presAssocID="{907402E4-06F9-4B1A-AE49-851B1E92DACF}" presName="accentRepeatNode" presStyleLbl="solidAlignAcc1" presStyleIdx="0" presStyleCnt="6"/>
      <dgm:spPr/>
    </dgm:pt>
    <dgm:pt modelId="{C74DC2E2-0396-4838-8EAE-1F55575532BB}" type="pres">
      <dgm:prSet presAssocID="{35A7B330-BDD4-420C-B586-73B5A7D698D9}" presName="image1" presStyleCnt="0"/>
      <dgm:spPr/>
    </dgm:pt>
    <dgm:pt modelId="{AC0F63BB-39CE-4664-AAE1-478AFCC67D78}" type="pres">
      <dgm:prSet presAssocID="{35A7B330-BDD4-420C-B586-73B5A7D698D9}" presName="imageRepeatNode" presStyleLbl="alignAcc1" presStyleIdx="0" presStyleCnt="3"/>
      <dgm:spPr/>
    </dgm:pt>
    <dgm:pt modelId="{A7A367C9-A411-48E9-8F7D-61AB7FB91F71}" type="pres">
      <dgm:prSet presAssocID="{35A7B330-BDD4-420C-B586-73B5A7D698D9}" presName="imageaccent1" presStyleCnt="0"/>
      <dgm:spPr/>
    </dgm:pt>
    <dgm:pt modelId="{30C80A40-E619-4F0B-ACC8-C07946670E81}" type="pres">
      <dgm:prSet presAssocID="{35A7B330-BDD4-420C-B586-73B5A7D698D9}" presName="accentRepeatNode" presStyleLbl="solidAlignAcc1" presStyleIdx="1" presStyleCnt="6"/>
      <dgm:spPr/>
    </dgm:pt>
    <dgm:pt modelId="{40CC5F45-8EF9-40BA-9A4C-8653C98EF072}" type="pres">
      <dgm:prSet presAssocID="{0E881B32-531A-4073-AF84-DEABBCA5DC14}" presName="text2" presStyleCnt="0"/>
      <dgm:spPr/>
    </dgm:pt>
    <dgm:pt modelId="{8251F3B8-D4FD-4435-9218-12885B6EE6E8}" type="pres">
      <dgm:prSet presAssocID="{0E881B32-531A-4073-AF84-DEABBCA5DC14}" presName="textRepeatNode" presStyleLbl="alignNode1" presStyleIdx="1" presStyleCnt="3">
        <dgm:presLayoutVars>
          <dgm:chMax val="0"/>
          <dgm:chPref val="0"/>
          <dgm:bulletEnabled val="1"/>
        </dgm:presLayoutVars>
      </dgm:prSet>
      <dgm:spPr/>
    </dgm:pt>
    <dgm:pt modelId="{CB1E1823-274D-4534-8933-BE9ED1C7F4E3}" type="pres">
      <dgm:prSet presAssocID="{0E881B32-531A-4073-AF84-DEABBCA5DC14}" presName="textaccent2" presStyleCnt="0"/>
      <dgm:spPr/>
    </dgm:pt>
    <dgm:pt modelId="{BD128ED1-38B3-4836-A1E2-4F81338B0C3E}" type="pres">
      <dgm:prSet presAssocID="{0E881B32-531A-4073-AF84-DEABBCA5DC14}" presName="accentRepeatNode" presStyleLbl="solidAlignAcc1" presStyleIdx="2" presStyleCnt="6"/>
      <dgm:spPr/>
    </dgm:pt>
    <dgm:pt modelId="{B7946F14-05B9-4BDF-A0E4-13C31812B20B}" type="pres">
      <dgm:prSet presAssocID="{9DCB276B-9307-4A6B-AEBE-189D3B14245A}" presName="image2" presStyleCnt="0"/>
      <dgm:spPr/>
    </dgm:pt>
    <dgm:pt modelId="{D5D74B87-277D-48E8-8AC3-43B0F7761CD2}" type="pres">
      <dgm:prSet presAssocID="{9DCB276B-9307-4A6B-AEBE-189D3B14245A}" presName="imageRepeatNode" presStyleLbl="alignAcc1" presStyleIdx="1" presStyleCnt="3"/>
      <dgm:spPr/>
    </dgm:pt>
    <dgm:pt modelId="{F12F44B4-9091-45C8-ABB5-819CFB2E4AD9}" type="pres">
      <dgm:prSet presAssocID="{9DCB276B-9307-4A6B-AEBE-189D3B14245A}" presName="imageaccent2" presStyleCnt="0"/>
      <dgm:spPr/>
    </dgm:pt>
    <dgm:pt modelId="{A9E61FA9-DF22-4880-AB22-4B2091CD53E3}" type="pres">
      <dgm:prSet presAssocID="{9DCB276B-9307-4A6B-AEBE-189D3B14245A}" presName="accentRepeatNode" presStyleLbl="solidAlignAcc1" presStyleIdx="3" presStyleCnt="6"/>
      <dgm:spPr/>
    </dgm:pt>
    <dgm:pt modelId="{53EEED9C-307C-456B-97E5-B824D14115DA}" type="pres">
      <dgm:prSet presAssocID="{C4342BF1-9AE0-4F0A-A18C-59E3A145CA49}" presName="text3" presStyleCnt="0"/>
      <dgm:spPr/>
    </dgm:pt>
    <dgm:pt modelId="{5F09FA77-0689-46F6-A5C1-13E379CDC0F8}" type="pres">
      <dgm:prSet presAssocID="{C4342BF1-9AE0-4F0A-A18C-59E3A145CA49}" presName="textRepeatNode" presStyleLbl="alignNode1" presStyleIdx="2" presStyleCnt="3">
        <dgm:presLayoutVars>
          <dgm:chMax val="0"/>
          <dgm:chPref val="0"/>
          <dgm:bulletEnabled val="1"/>
        </dgm:presLayoutVars>
      </dgm:prSet>
      <dgm:spPr/>
    </dgm:pt>
    <dgm:pt modelId="{B65EBD10-E68B-4E05-8DCD-947BAE2FE5F6}" type="pres">
      <dgm:prSet presAssocID="{C4342BF1-9AE0-4F0A-A18C-59E3A145CA49}" presName="textaccent3" presStyleCnt="0"/>
      <dgm:spPr/>
    </dgm:pt>
    <dgm:pt modelId="{4439E265-5CD4-48CF-8CA4-B4B0AA46EA67}" type="pres">
      <dgm:prSet presAssocID="{C4342BF1-9AE0-4F0A-A18C-59E3A145CA49}" presName="accentRepeatNode" presStyleLbl="solidAlignAcc1" presStyleIdx="4" presStyleCnt="6"/>
      <dgm:spPr/>
    </dgm:pt>
    <dgm:pt modelId="{BF82F505-D418-4152-B598-F8553CBBD6FE}" type="pres">
      <dgm:prSet presAssocID="{DB98997C-7E9C-4C6E-A381-B6A7F5B60AD1}" presName="image3" presStyleCnt="0"/>
      <dgm:spPr/>
    </dgm:pt>
    <dgm:pt modelId="{4C340507-7BE2-493B-B066-FC12AEBE6923}" type="pres">
      <dgm:prSet presAssocID="{DB98997C-7E9C-4C6E-A381-B6A7F5B60AD1}" presName="imageRepeatNode" presStyleLbl="alignAcc1" presStyleIdx="2" presStyleCnt="3"/>
      <dgm:spPr/>
    </dgm:pt>
    <dgm:pt modelId="{83B35CC5-BCF9-4797-82C9-EBDB95D48549}" type="pres">
      <dgm:prSet presAssocID="{DB98997C-7E9C-4C6E-A381-B6A7F5B60AD1}" presName="imageaccent3" presStyleCnt="0"/>
      <dgm:spPr/>
    </dgm:pt>
    <dgm:pt modelId="{7185ACD1-7D91-4F6F-A893-0C3539ADB5F4}" type="pres">
      <dgm:prSet presAssocID="{DB98997C-7E9C-4C6E-A381-B6A7F5B60AD1}" presName="accentRepeatNode" presStyleLbl="solidAlignAcc1" presStyleIdx="5" presStyleCnt="6"/>
      <dgm:spPr/>
    </dgm:pt>
  </dgm:ptLst>
  <dgm:cxnLst>
    <dgm:cxn modelId="{D2C5F83E-C0CB-4EE0-8F15-70701B41A1C8}" type="presOf" srcId="{9DCB276B-9307-4A6B-AEBE-189D3B14245A}" destId="{D5D74B87-277D-48E8-8AC3-43B0F7761CD2}" srcOrd="0" destOrd="0" presId="urn:microsoft.com/office/officeart/2008/layout/HexagonCluster"/>
    <dgm:cxn modelId="{4333D76C-2C75-4565-BD5F-BC372B6AC368}" type="presOf" srcId="{907402E4-06F9-4B1A-AE49-851B1E92DACF}" destId="{756081BD-5404-4680-A6FA-C02CE5EB750B}" srcOrd="0" destOrd="0" presId="urn:microsoft.com/office/officeart/2008/layout/HexagonCluster"/>
    <dgm:cxn modelId="{9634A772-9388-49D2-B680-9FD03CCE3E47}" type="presOf" srcId="{DB98997C-7E9C-4C6E-A381-B6A7F5B60AD1}" destId="{4C340507-7BE2-493B-B066-FC12AEBE6923}" srcOrd="0" destOrd="0" presId="urn:microsoft.com/office/officeart/2008/layout/HexagonCluster"/>
    <dgm:cxn modelId="{40218379-2761-4360-B282-3DE3F74E62F3}" srcId="{78387FA4-F527-46A3-84F1-AB73CEB9B8D0}" destId="{907402E4-06F9-4B1A-AE49-851B1E92DACF}" srcOrd="0" destOrd="0" parTransId="{EF5DBD9C-1EE8-4495-9A30-8431D71F765F}" sibTransId="{35A7B330-BDD4-420C-B586-73B5A7D698D9}"/>
    <dgm:cxn modelId="{B826C57E-01CB-48A1-B8CB-6780CE7EF847}" type="presOf" srcId="{C4342BF1-9AE0-4F0A-A18C-59E3A145CA49}" destId="{5F09FA77-0689-46F6-A5C1-13E379CDC0F8}" srcOrd="0" destOrd="0" presId="urn:microsoft.com/office/officeart/2008/layout/HexagonCluster"/>
    <dgm:cxn modelId="{CAD4D981-042E-448A-8B1C-49B6F1C279B3}" srcId="{78387FA4-F527-46A3-84F1-AB73CEB9B8D0}" destId="{C4342BF1-9AE0-4F0A-A18C-59E3A145CA49}" srcOrd="2" destOrd="0" parTransId="{4D039C06-50E7-4838-93B6-8ED685225FB8}" sibTransId="{DB98997C-7E9C-4C6E-A381-B6A7F5B60AD1}"/>
    <dgm:cxn modelId="{0E5944BC-90BD-4866-9BB2-536B6541AE0F}" srcId="{78387FA4-F527-46A3-84F1-AB73CEB9B8D0}" destId="{0E881B32-531A-4073-AF84-DEABBCA5DC14}" srcOrd="1" destOrd="0" parTransId="{D5E5978D-D721-417F-9A4E-ED9C67A25A26}" sibTransId="{9DCB276B-9307-4A6B-AEBE-189D3B14245A}"/>
    <dgm:cxn modelId="{75B114D3-5F53-4FD5-A761-AD8765C8A36D}" type="presOf" srcId="{35A7B330-BDD4-420C-B586-73B5A7D698D9}" destId="{AC0F63BB-39CE-4664-AAE1-478AFCC67D78}" srcOrd="0" destOrd="0" presId="urn:microsoft.com/office/officeart/2008/layout/HexagonCluster"/>
    <dgm:cxn modelId="{298878E7-8BCC-4F62-A18B-7256C2048672}" type="presOf" srcId="{0E881B32-531A-4073-AF84-DEABBCA5DC14}" destId="{8251F3B8-D4FD-4435-9218-12885B6EE6E8}" srcOrd="0" destOrd="0" presId="urn:microsoft.com/office/officeart/2008/layout/HexagonCluster"/>
    <dgm:cxn modelId="{D5D46EEC-9249-472C-9F67-1F303D2BE425}" type="presOf" srcId="{78387FA4-F527-46A3-84F1-AB73CEB9B8D0}" destId="{FAA6B6C2-D8F9-44F3-B815-8E1B63760D4E}" srcOrd="0" destOrd="0" presId="urn:microsoft.com/office/officeart/2008/layout/HexagonCluster"/>
    <dgm:cxn modelId="{3F8DB44B-CE5D-4D41-A6CD-BF17F15A50D5}" type="presParOf" srcId="{FAA6B6C2-D8F9-44F3-B815-8E1B63760D4E}" destId="{BCB23E49-BB70-498E-910E-82E3F40E2351}" srcOrd="0" destOrd="0" presId="urn:microsoft.com/office/officeart/2008/layout/HexagonCluster"/>
    <dgm:cxn modelId="{7505E750-5D46-4D9E-8BD4-78F930D2CF18}" type="presParOf" srcId="{BCB23E49-BB70-498E-910E-82E3F40E2351}" destId="{756081BD-5404-4680-A6FA-C02CE5EB750B}" srcOrd="0" destOrd="0" presId="urn:microsoft.com/office/officeart/2008/layout/HexagonCluster"/>
    <dgm:cxn modelId="{127A9C9B-2166-4A23-BD79-97253456F85D}" type="presParOf" srcId="{FAA6B6C2-D8F9-44F3-B815-8E1B63760D4E}" destId="{678D14DC-B100-4DB8-A761-CF7739691670}" srcOrd="1" destOrd="0" presId="urn:microsoft.com/office/officeart/2008/layout/HexagonCluster"/>
    <dgm:cxn modelId="{04BE8839-1273-4A73-97ED-BE714B82CCAB}" type="presParOf" srcId="{678D14DC-B100-4DB8-A761-CF7739691670}" destId="{7C5DF7F7-78BD-45B4-896B-33083407885C}" srcOrd="0" destOrd="0" presId="urn:microsoft.com/office/officeart/2008/layout/HexagonCluster"/>
    <dgm:cxn modelId="{7516C232-9756-4353-96BB-BA92DB0223C5}" type="presParOf" srcId="{FAA6B6C2-D8F9-44F3-B815-8E1B63760D4E}" destId="{C74DC2E2-0396-4838-8EAE-1F55575532BB}" srcOrd="2" destOrd="0" presId="urn:microsoft.com/office/officeart/2008/layout/HexagonCluster"/>
    <dgm:cxn modelId="{67AC20B6-448D-4316-85E7-2416BFAC455A}" type="presParOf" srcId="{C74DC2E2-0396-4838-8EAE-1F55575532BB}" destId="{AC0F63BB-39CE-4664-AAE1-478AFCC67D78}" srcOrd="0" destOrd="0" presId="urn:microsoft.com/office/officeart/2008/layout/HexagonCluster"/>
    <dgm:cxn modelId="{0FA05EBF-6CB2-43E3-99AD-CD35D9EB9187}" type="presParOf" srcId="{FAA6B6C2-D8F9-44F3-B815-8E1B63760D4E}" destId="{A7A367C9-A411-48E9-8F7D-61AB7FB91F71}" srcOrd="3" destOrd="0" presId="urn:microsoft.com/office/officeart/2008/layout/HexagonCluster"/>
    <dgm:cxn modelId="{2612AF1D-B40E-4242-BF57-C710E413DB98}" type="presParOf" srcId="{A7A367C9-A411-48E9-8F7D-61AB7FB91F71}" destId="{30C80A40-E619-4F0B-ACC8-C07946670E81}" srcOrd="0" destOrd="0" presId="urn:microsoft.com/office/officeart/2008/layout/HexagonCluster"/>
    <dgm:cxn modelId="{B3036FE0-4C08-4DE9-A7AD-B02AADA2DD03}" type="presParOf" srcId="{FAA6B6C2-D8F9-44F3-B815-8E1B63760D4E}" destId="{40CC5F45-8EF9-40BA-9A4C-8653C98EF072}" srcOrd="4" destOrd="0" presId="urn:microsoft.com/office/officeart/2008/layout/HexagonCluster"/>
    <dgm:cxn modelId="{5BFAD900-3E40-42F5-B6D8-6B7B8543A744}" type="presParOf" srcId="{40CC5F45-8EF9-40BA-9A4C-8653C98EF072}" destId="{8251F3B8-D4FD-4435-9218-12885B6EE6E8}" srcOrd="0" destOrd="0" presId="urn:microsoft.com/office/officeart/2008/layout/HexagonCluster"/>
    <dgm:cxn modelId="{556C9EAB-75B2-4858-B308-A9CED2148D23}" type="presParOf" srcId="{FAA6B6C2-D8F9-44F3-B815-8E1B63760D4E}" destId="{CB1E1823-274D-4534-8933-BE9ED1C7F4E3}" srcOrd="5" destOrd="0" presId="urn:microsoft.com/office/officeart/2008/layout/HexagonCluster"/>
    <dgm:cxn modelId="{9B9F3AB9-FA1F-420C-8FD1-5D8D52CDD5FF}" type="presParOf" srcId="{CB1E1823-274D-4534-8933-BE9ED1C7F4E3}" destId="{BD128ED1-38B3-4836-A1E2-4F81338B0C3E}" srcOrd="0" destOrd="0" presId="urn:microsoft.com/office/officeart/2008/layout/HexagonCluster"/>
    <dgm:cxn modelId="{60B9386E-862F-407B-877E-3682CB6790C7}" type="presParOf" srcId="{FAA6B6C2-D8F9-44F3-B815-8E1B63760D4E}" destId="{B7946F14-05B9-4BDF-A0E4-13C31812B20B}" srcOrd="6" destOrd="0" presId="urn:microsoft.com/office/officeart/2008/layout/HexagonCluster"/>
    <dgm:cxn modelId="{FADD0E6E-2308-411A-A228-C1D5A4EA6BB5}" type="presParOf" srcId="{B7946F14-05B9-4BDF-A0E4-13C31812B20B}" destId="{D5D74B87-277D-48E8-8AC3-43B0F7761CD2}" srcOrd="0" destOrd="0" presId="urn:microsoft.com/office/officeart/2008/layout/HexagonCluster"/>
    <dgm:cxn modelId="{892558F8-4591-49CA-A865-30C45A9DB68A}" type="presParOf" srcId="{FAA6B6C2-D8F9-44F3-B815-8E1B63760D4E}" destId="{F12F44B4-9091-45C8-ABB5-819CFB2E4AD9}" srcOrd="7" destOrd="0" presId="urn:microsoft.com/office/officeart/2008/layout/HexagonCluster"/>
    <dgm:cxn modelId="{127A9210-8C8D-44BE-BEEA-507DC5D7AC4E}" type="presParOf" srcId="{F12F44B4-9091-45C8-ABB5-819CFB2E4AD9}" destId="{A9E61FA9-DF22-4880-AB22-4B2091CD53E3}" srcOrd="0" destOrd="0" presId="urn:microsoft.com/office/officeart/2008/layout/HexagonCluster"/>
    <dgm:cxn modelId="{3B862341-0FDB-4C99-AD2A-E98795C22341}" type="presParOf" srcId="{FAA6B6C2-D8F9-44F3-B815-8E1B63760D4E}" destId="{53EEED9C-307C-456B-97E5-B824D14115DA}" srcOrd="8" destOrd="0" presId="urn:microsoft.com/office/officeart/2008/layout/HexagonCluster"/>
    <dgm:cxn modelId="{99CB2177-E4F2-4AA1-B895-CF98C27B1781}" type="presParOf" srcId="{53EEED9C-307C-456B-97E5-B824D14115DA}" destId="{5F09FA77-0689-46F6-A5C1-13E379CDC0F8}" srcOrd="0" destOrd="0" presId="urn:microsoft.com/office/officeart/2008/layout/HexagonCluster"/>
    <dgm:cxn modelId="{A1CA683F-53FB-42A1-A7F4-C077AB51F00A}" type="presParOf" srcId="{FAA6B6C2-D8F9-44F3-B815-8E1B63760D4E}" destId="{B65EBD10-E68B-4E05-8DCD-947BAE2FE5F6}" srcOrd="9" destOrd="0" presId="urn:microsoft.com/office/officeart/2008/layout/HexagonCluster"/>
    <dgm:cxn modelId="{E8AE2F14-7850-494B-AE52-6236D3D141DF}" type="presParOf" srcId="{B65EBD10-E68B-4E05-8DCD-947BAE2FE5F6}" destId="{4439E265-5CD4-48CF-8CA4-B4B0AA46EA67}" srcOrd="0" destOrd="0" presId="urn:microsoft.com/office/officeart/2008/layout/HexagonCluster"/>
    <dgm:cxn modelId="{4AC291EC-DAD4-4C69-89A6-522DB434787B}" type="presParOf" srcId="{FAA6B6C2-D8F9-44F3-B815-8E1B63760D4E}" destId="{BF82F505-D418-4152-B598-F8553CBBD6FE}" srcOrd="10" destOrd="0" presId="urn:microsoft.com/office/officeart/2008/layout/HexagonCluster"/>
    <dgm:cxn modelId="{32ECEFD7-5A27-4E64-9C5B-956A9F988FC8}" type="presParOf" srcId="{BF82F505-D418-4152-B598-F8553CBBD6FE}" destId="{4C340507-7BE2-493B-B066-FC12AEBE6923}" srcOrd="0" destOrd="0" presId="urn:microsoft.com/office/officeart/2008/layout/HexagonCluster"/>
    <dgm:cxn modelId="{D783FA31-CAE7-46BA-AF24-386A41B0BF6A}" type="presParOf" srcId="{FAA6B6C2-D8F9-44F3-B815-8E1B63760D4E}" destId="{83B35CC5-BCF9-4797-82C9-EBDB95D48549}" srcOrd="11" destOrd="0" presId="urn:microsoft.com/office/officeart/2008/layout/HexagonCluster"/>
    <dgm:cxn modelId="{04BAFD81-F98A-42B1-9993-C7C4BDDD2580}" type="presParOf" srcId="{83B35CC5-BCF9-4797-82C9-EBDB95D48549}" destId="{7185ACD1-7D91-4F6F-A893-0C3539ADB5F4}"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AD1F76-503E-4977-8903-1AF8C8D6E3C8}"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GB"/>
        </a:p>
      </dgm:t>
    </dgm:pt>
    <dgm:pt modelId="{23E4E57B-CC2C-4167-BF91-D384B1A339AD}" type="pres">
      <dgm:prSet presAssocID="{CBAD1F76-503E-4977-8903-1AF8C8D6E3C8}" presName="Name0" presStyleCnt="0">
        <dgm:presLayoutVars>
          <dgm:chMax val="4"/>
          <dgm:resizeHandles val="exact"/>
        </dgm:presLayoutVars>
      </dgm:prSet>
      <dgm:spPr/>
    </dgm:pt>
  </dgm:ptLst>
  <dgm:cxnLst>
    <dgm:cxn modelId="{029ED599-A74A-4116-8B6E-91838637D6F1}" type="presOf" srcId="{CBAD1F76-503E-4977-8903-1AF8C8D6E3C8}" destId="{23E4E57B-CC2C-4167-BF91-D384B1A339AD}" srcOrd="0"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C0C31C-E473-40F4-920F-133C79E350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D2D17CA-180A-4562-B48D-2D6A8C6935C1}">
      <dgm:prSet phldrT="[Text]"/>
      <dgm:spPr/>
      <dgm:t>
        <a:bodyPr/>
        <a:lstStyle/>
        <a:p>
          <a:r>
            <a:rPr lang="en-GB" dirty="0"/>
            <a:t>Publish as a Microsoft App Sample Template</a:t>
          </a:r>
        </a:p>
      </dgm:t>
    </dgm:pt>
    <dgm:pt modelId="{0BFEF4EB-4170-45A0-8A24-F168EEB08A44}" type="parTrans" cxnId="{A61D1341-C392-4D65-8431-ACB9ACE61929}">
      <dgm:prSet/>
      <dgm:spPr/>
      <dgm:t>
        <a:bodyPr/>
        <a:lstStyle/>
        <a:p>
          <a:endParaRPr lang="en-GB"/>
        </a:p>
      </dgm:t>
    </dgm:pt>
    <dgm:pt modelId="{AE7FA051-437F-4304-9103-139057970F64}" type="sibTrans" cxnId="{A61D1341-C392-4D65-8431-ACB9ACE61929}">
      <dgm:prSet/>
      <dgm:spPr/>
      <dgm:t>
        <a:bodyPr/>
        <a:lstStyle/>
        <a:p>
          <a:endParaRPr lang="en-GB"/>
        </a:p>
      </dgm:t>
    </dgm:pt>
    <dgm:pt modelId="{CA8520A2-CF4A-4EB5-B964-5BB45D533E65}">
      <dgm:prSet phldrT="[Text]"/>
      <dgm:spPr/>
      <dgm:t>
        <a:bodyPr/>
        <a:lstStyle/>
        <a:p>
          <a:r>
            <a:rPr lang="en-GB" dirty="0"/>
            <a:t>Fill out the backlog</a:t>
          </a:r>
        </a:p>
      </dgm:t>
    </dgm:pt>
    <dgm:pt modelId="{96846E77-F9BD-4B59-83C5-C97EB0B22EAF}" type="parTrans" cxnId="{15051723-B09F-4020-89DF-5AE9F6C742E2}">
      <dgm:prSet/>
      <dgm:spPr/>
      <dgm:t>
        <a:bodyPr/>
        <a:lstStyle/>
        <a:p>
          <a:endParaRPr lang="en-GB"/>
        </a:p>
      </dgm:t>
    </dgm:pt>
    <dgm:pt modelId="{946FE186-B4C5-4E42-AEA5-6B144195EA7F}" type="sibTrans" cxnId="{15051723-B09F-4020-89DF-5AE9F6C742E2}">
      <dgm:prSet/>
      <dgm:spPr/>
      <dgm:t>
        <a:bodyPr/>
        <a:lstStyle/>
        <a:p>
          <a:endParaRPr lang="en-GB"/>
        </a:p>
      </dgm:t>
    </dgm:pt>
    <dgm:pt modelId="{5103970D-A631-4364-9F42-FE3749EB941F}">
      <dgm:prSet phldrT="[Text]"/>
      <dgm:spPr/>
      <dgm:t>
        <a:bodyPr/>
        <a:lstStyle/>
        <a:p>
          <a:r>
            <a:rPr lang="en-GB" strike="sngStrike" dirty="0"/>
            <a:t>Improve deployment instructions in </a:t>
          </a:r>
          <a:r>
            <a:rPr lang="en-GB" strike="sngStrike" dirty="0" err="1"/>
            <a:t>Github</a:t>
          </a:r>
          <a:endParaRPr lang="en-GB" strike="sngStrike" dirty="0"/>
        </a:p>
      </dgm:t>
    </dgm:pt>
    <dgm:pt modelId="{7E7829B9-55EB-430E-A942-ECB410241904}" type="parTrans" cxnId="{1C5BA85D-7E25-431E-861C-A47EFBBF82E5}">
      <dgm:prSet/>
      <dgm:spPr/>
      <dgm:t>
        <a:bodyPr/>
        <a:lstStyle/>
        <a:p>
          <a:endParaRPr lang="en-GB"/>
        </a:p>
      </dgm:t>
    </dgm:pt>
    <dgm:pt modelId="{3E6061E8-6CD6-4779-A5E5-0441D86C4962}" type="sibTrans" cxnId="{1C5BA85D-7E25-431E-861C-A47EFBBF82E5}">
      <dgm:prSet/>
      <dgm:spPr/>
      <dgm:t>
        <a:bodyPr/>
        <a:lstStyle/>
        <a:p>
          <a:endParaRPr lang="en-GB"/>
        </a:p>
      </dgm:t>
    </dgm:pt>
    <dgm:pt modelId="{F08CB363-C5FB-4C3B-B926-FBA6C515443B}">
      <dgm:prSet phldrT="[Text]"/>
      <dgm:spPr/>
      <dgm:t>
        <a:bodyPr/>
        <a:lstStyle/>
        <a:p>
          <a:r>
            <a:rPr lang="en-GB" dirty="0"/>
            <a:t>Update to Bot Framework v4.6 with integrated Teams support</a:t>
          </a:r>
        </a:p>
      </dgm:t>
    </dgm:pt>
    <dgm:pt modelId="{248F1CFA-CCE2-4807-A494-0A201587AF0B}" type="parTrans" cxnId="{C1EAA418-75EB-4C48-A21D-EB05F7BEDDF0}">
      <dgm:prSet/>
      <dgm:spPr/>
      <dgm:t>
        <a:bodyPr/>
        <a:lstStyle/>
        <a:p>
          <a:endParaRPr lang="en-GB"/>
        </a:p>
      </dgm:t>
    </dgm:pt>
    <dgm:pt modelId="{52AA77CA-E784-49DD-9BFD-51DDF5C80015}" type="sibTrans" cxnId="{C1EAA418-75EB-4C48-A21D-EB05F7BEDDF0}">
      <dgm:prSet/>
      <dgm:spPr/>
      <dgm:t>
        <a:bodyPr/>
        <a:lstStyle/>
        <a:p>
          <a:endParaRPr lang="en-GB"/>
        </a:p>
      </dgm:t>
    </dgm:pt>
    <dgm:pt modelId="{2605FEE6-DD5E-4614-8B4F-430EC6C083D6}" type="pres">
      <dgm:prSet presAssocID="{39C0C31C-E473-40F4-920F-133C79E350CB}" presName="diagram" presStyleCnt="0">
        <dgm:presLayoutVars>
          <dgm:dir/>
          <dgm:resizeHandles val="exact"/>
        </dgm:presLayoutVars>
      </dgm:prSet>
      <dgm:spPr/>
    </dgm:pt>
    <dgm:pt modelId="{436F63E6-2AD8-40BF-B8A1-AA181F918EB8}" type="pres">
      <dgm:prSet presAssocID="{5103970D-A631-4364-9F42-FE3749EB941F}" presName="node" presStyleLbl="node1" presStyleIdx="0" presStyleCnt="4">
        <dgm:presLayoutVars>
          <dgm:bulletEnabled val="1"/>
        </dgm:presLayoutVars>
      </dgm:prSet>
      <dgm:spPr/>
    </dgm:pt>
    <dgm:pt modelId="{8593D757-90EA-4465-A658-39F74C95BDD4}" type="pres">
      <dgm:prSet presAssocID="{3E6061E8-6CD6-4779-A5E5-0441D86C4962}" presName="sibTrans" presStyleCnt="0"/>
      <dgm:spPr/>
    </dgm:pt>
    <dgm:pt modelId="{C4FF56AD-7535-4CCA-ABB8-73E64565AD91}" type="pres">
      <dgm:prSet presAssocID="{AD2D17CA-180A-4562-B48D-2D6A8C6935C1}" presName="node" presStyleLbl="node1" presStyleIdx="1" presStyleCnt="4">
        <dgm:presLayoutVars>
          <dgm:bulletEnabled val="1"/>
        </dgm:presLayoutVars>
      </dgm:prSet>
      <dgm:spPr/>
    </dgm:pt>
    <dgm:pt modelId="{6C675E39-7C25-4767-BEFE-5E8B498C16EB}" type="pres">
      <dgm:prSet presAssocID="{AE7FA051-437F-4304-9103-139057970F64}" presName="sibTrans" presStyleCnt="0"/>
      <dgm:spPr/>
    </dgm:pt>
    <dgm:pt modelId="{55FFABB1-0D58-4B28-9D58-6F2608B71181}" type="pres">
      <dgm:prSet presAssocID="{CA8520A2-CF4A-4EB5-B964-5BB45D533E65}" presName="node" presStyleLbl="node1" presStyleIdx="2" presStyleCnt="4">
        <dgm:presLayoutVars>
          <dgm:bulletEnabled val="1"/>
        </dgm:presLayoutVars>
      </dgm:prSet>
      <dgm:spPr/>
    </dgm:pt>
    <dgm:pt modelId="{8C98E0F6-7BBB-4AC8-9238-D8C56E1A4599}" type="pres">
      <dgm:prSet presAssocID="{946FE186-B4C5-4E42-AEA5-6B144195EA7F}" presName="sibTrans" presStyleCnt="0"/>
      <dgm:spPr/>
    </dgm:pt>
    <dgm:pt modelId="{52AAA74B-F70D-4D7B-A040-6DDF82C079F9}" type="pres">
      <dgm:prSet presAssocID="{F08CB363-C5FB-4C3B-B926-FBA6C515443B}" presName="node" presStyleLbl="node1" presStyleIdx="3" presStyleCnt="4">
        <dgm:presLayoutVars>
          <dgm:bulletEnabled val="1"/>
        </dgm:presLayoutVars>
      </dgm:prSet>
      <dgm:spPr/>
    </dgm:pt>
  </dgm:ptLst>
  <dgm:cxnLst>
    <dgm:cxn modelId="{9D887B15-982B-4387-906A-991808806189}" type="presOf" srcId="{5103970D-A631-4364-9F42-FE3749EB941F}" destId="{436F63E6-2AD8-40BF-B8A1-AA181F918EB8}" srcOrd="0" destOrd="0" presId="urn:microsoft.com/office/officeart/2005/8/layout/default"/>
    <dgm:cxn modelId="{C1EAA418-75EB-4C48-A21D-EB05F7BEDDF0}" srcId="{39C0C31C-E473-40F4-920F-133C79E350CB}" destId="{F08CB363-C5FB-4C3B-B926-FBA6C515443B}" srcOrd="3" destOrd="0" parTransId="{248F1CFA-CCE2-4807-A494-0A201587AF0B}" sibTransId="{52AA77CA-E784-49DD-9BFD-51DDF5C80015}"/>
    <dgm:cxn modelId="{15051723-B09F-4020-89DF-5AE9F6C742E2}" srcId="{39C0C31C-E473-40F4-920F-133C79E350CB}" destId="{CA8520A2-CF4A-4EB5-B964-5BB45D533E65}" srcOrd="2" destOrd="0" parTransId="{96846E77-F9BD-4B59-83C5-C97EB0B22EAF}" sibTransId="{946FE186-B4C5-4E42-AEA5-6B144195EA7F}"/>
    <dgm:cxn modelId="{1C5BA85D-7E25-431E-861C-A47EFBBF82E5}" srcId="{39C0C31C-E473-40F4-920F-133C79E350CB}" destId="{5103970D-A631-4364-9F42-FE3749EB941F}" srcOrd="0" destOrd="0" parTransId="{7E7829B9-55EB-430E-A942-ECB410241904}" sibTransId="{3E6061E8-6CD6-4779-A5E5-0441D86C4962}"/>
    <dgm:cxn modelId="{A61D1341-C392-4D65-8431-ACB9ACE61929}" srcId="{39C0C31C-E473-40F4-920F-133C79E350CB}" destId="{AD2D17CA-180A-4562-B48D-2D6A8C6935C1}" srcOrd="1" destOrd="0" parTransId="{0BFEF4EB-4170-45A0-8A24-F168EEB08A44}" sibTransId="{AE7FA051-437F-4304-9103-139057970F64}"/>
    <dgm:cxn modelId="{06BEE07D-5FA5-4011-8EF1-C173B8E37517}" type="presOf" srcId="{F08CB363-C5FB-4C3B-B926-FBA6C515443B}" destId="{52AAA74B-F70D-4D7B-A040-6DDF82C079F9}" srcOrd="0" destOrd="0" presId="urn:microsoft.com/office/officeart/2005/8/layout/default"/>
    <dgm:cxn modelId="{AE276F8E-D3D0-4D76-8013-FD8A08192C22}" type="presOf" srcId="{39C0C31C-E473-40F4-920F-133C79E350CB}" destId="{2605FEE6-DD5E-4614-8B4F-430EC6C083D6}" srcOrd="0" destOrd="0" presId="urn:microsoft.com/office/officeart/2005/8/layout/default"/>
    <dgm:cxn modelId="{B811F7B7-D1EE-46F5-8B5A-720E117C9E37}" type="presOf" srcId="{AD2D17CA-180A-4562-B48D-2D6A8C6935C1}" destId="{C4FF56AD-7535-4CCA-ABB8-73E64565AD91}" srcOrd="0" destOrd="0" presId="urn:microsoft.com/office/officeart/2005/8/layout/default"/>
    <dgm:cxn modelId="{06BD24C1-EF18-4810-AE6D-D126B2799C39}" type="presOf" srcId="{CA8520A2-CF4A-4EB5-B964-5BB45D533E65}" destId="{55FFABB1-0D58-4B28-9D58-6F2608B71181}" srcOrd="0" destOrd="0" presId="urn:microsoft.com/office/officeart/2005/8/layout/default"/>
    <dgm:cxn modelId="{A800653F-F12F-4BC7-B6E9-3C9E41E2CE48}" type="presParOf" srcId="{2605FEE6-DD5E-4614-8B4F-430EC6C083D6}" destId="{436F63E6-2AD8-40BF-B8A1-AA181F918EB8}" srcOrd="0" destOrd="0" presId="urn:microsoft.com/office/officeart/2005/8/layout/default"/>
    <dgm:cxn modelId="{7712454C-EB7F-48F9-AFD6-A7B09606A77B}" type="presParOf" srcId="{2605FEE6-DD5E-4614-8B4F-430EC6C083D6}" destId="{8593D757-90EA-4465-A658-39F74C95BDD4}" srcOrd="1" destOrd="0" presId="urn:microsoft.com/office/officeart/2005/8/layout/default"/>
    <dgm:cxn modelId="{208268CA-47C6-498B-9D15-1451ED7CA136}" type="presParOf" srcId="{2605FEE6-DD5E-4614-8B4F-430EC6C083D6}" destId="{C4FF56AD-7535-4CCA-ABB8-73E64565AD91}" srcOrd="2" destOrd="0" presId="urn:microsoft.com/office/officeart/2005/8/layout/default"/>
    <dgm:cxn modelId="{DD0E59CE-B81D-4ADB-86D6-3E6B6A72F3FD}" type="presParOf" srcId="{2605FEE6-DD5E-4614-8B4F-430EC6C083D6}" destId="{6C675E39-7C25-4767-BEFE-5E8B498C16EB}" srcOrd="3" destOrd="0" presId="urn:microsoft.com/office/officeart/2005/8/layout/default"/>
    <dgm:cxn modelId="{957BB5A5-C1AD-46B4-98F5-792DC7061C8C}" type="presParOf" srcId="{2605FEE6-DD5E-4614-8B4F-430EC6C083D6}" destId="{55FFABB1-0D58-4B28-9D58-6F2608B71181}" srcOrd="4" destOrd="0" presId="urn:microsoft.com/office/officeart/2005/8/layout/default"/>
    <dgm:cxn modelId="{7952D712-03DB-43D8-9D99-B5FEA52A4F8E}" type="presParOf" srcId="{2605FEE6-DD5E-4614-8B4F-430EC6C083D6}" destId="{8C98E0F6-7BBB-4AC8-9238-D8C56E1A4599}" srcOrd="5" destOrd="0" presId="urn:microsoft.com/office/officeart/2005/8/layout/default"/>
    <dgm:cxn modelId="{79518A59-B7B9-4734-8B12-83FE383A8DFE}" type="presParOf" srcId="{2605FEE6-DD5E-4614-8B4F-430EC6C083D6}" destId="{52AAA74B-F70D-4D7B-A040-6DDF82C079F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551204-D6F6-4327-B444-FEFF52F953C0}"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dgm:pt modelId="{C4C2ADE3-581E-465E-A135-428C4623B2DA}">
      <dgm:prSet/>
      <dgm:spPr/>
      <dgm:t>
        <a:bodyPr/>
        <a:lstStyle/>
        <a:p>
          <a:pPr>
            <a:lnSpc>
              <a:spcPct val="100000"/>
            </a:lnSpc>
          </a:pPr>
          <a:r>
            <a:rPr lang="en-US"/>
            <a:t>Power Agents Preview - </a:t>
          </a:r>
          <a:r>
            <a:rPr lang="en-US">
              <a:hlinkClick xmlns:r="http://schemas.openxmlformats.org/officeDocument/2006/relationships" r:id="rId1"/>
            </a:rPr>
            <a:t>https://powervirtualagents.microsoft.com/</a:t>
          </a:r>
          <a:endParaRPr lang="en-US"/>
        </a:p>
      </dgm:t>
    </dgm:pt>
    <dgm:pt modelId="{900B87C4-05D3-4321-811B-40C3AF5F8BA9}" type="parTrans" cxnId="{C7006F74-0B6D-428B-90B1-75EB8BDADBC2}">
      <dgm:prSet/>
      <dgm:spPr/>
      <dgm:t>
        <a:bodyPr/>
        <a:lstStyle/>
        <a:p>
          <a:endParaRPr lang="en-US"/>
        </a:p>
      </dgm:t>
    </dgm:pt>
    <dgm:pt modelId="{90978999-E2DE-467E-86AE-8DC6A94F2B6E}" type="sibTrans" cxnId="{C7006F74-0B6D-428B-90B1-75EB8BDADBC2}">
      <dgm:prSet/>
      <dgm:spPr/>
      <dgm:t>
        <a:bodyPr/>
        <a:lstStyle/>
        <a:p>
          <a:endParaRPr lang="en-US"/>
        </a:p>
      </dgm:t>
    </dgm:pt>
    <dgm:pt modelId="{57733FF8-1A8E-40FD-BB79-0000C4423468}">
      <dgm:prSet/>
      <dgm:spPr/>
      <dgm:t>
        <a:bodyPr/>
        <a:lstStyle/>
        <a:p>
          <a:pPr>
            <a:lnSpc>
              <a:spcPct val="100000"/>
            </a:lnSpc>
          </a:pPr>
          <a:r>
            <a:rPr lang="en-US"/>
            <a:t>Bot Framework Composer - </a:t>
          </a:r>
          <a:r>
            <a:rPr lang="en-US">
              <a:hlinkClick xmlns:r="http://schemas.openxmlformats.org/officeDocument/2006/relationships" r:id="rId2"/>
            </a:rPr>
            <a:t>https://github.com/microsoft/BotFramework-Composer</a:t>
          </a:r>
          <a:endParaRPr lang="en-US"/>
        </a:p>
      </dgm:t>
    </dgm:pt>
    <dgm:pt modelId="{A4BF0E97-B634-4DD0-9F43-2AD204996325}" type="parTrans" cxnId="{18205EE9-019D-4568-9DB2-4FD7BE6EE3B8}">
      <dgm:prSet/>
      <dgm:spPr/>
      <dgm:t>
        <a:bodyPr/>
        <a:lstStyle/>
        <a:p>
          <a:endParaRPr lang="en-US"/>
        </a:p>
      </dgm:t>
    </dgm:pt>
    <dgm:pt modelId="{A883FEA5-EC14-4D00-AF1C-51E20EA4DD44}" type="sibTrans" cxnId="{18205EE9-019D-4568-9DB2-4FD7BE6EE3B8}">
      <dgm:prSet/>
      <dgm:spPr/>
      <dgm:t>
        <a:bodyPr/>
        <a:lstStyle/>
        <a:p>
          <a:endParaRPr lang="en-US"/>
        </a:p>
      </dgm:t>
    </dgm:pt>
    <dgm:pt modelId="{2E0F0D38-82D0-48F2-B37C-2E7FC49D8B9F}">
      <dgm:prSet/>
      <dgm:spPr/>
      <dgm:t>
        <a:bodyPr/>
        <a:lstStyle/>
        <a:p>
          <a:pPr>
            <a:lnSpc>
              <a:spcPct val="100000"/>
            </a:lnSpc>
          </a:pPr>
          <a:r>
            <a:rPr lang="en-US"/>
            <a:t>The Where On Earth Bot repo - </a:t>
          </a:r>
          <a:r>
            <a:rPr lang="en-US">
              <a:hlinkClick xmlns:r="http://schemas.openxmlformats.org/officeDocument/2006/relationships" r:id="rId3"/>
            </a:rPr>
            <a:t>https://github.com/kevmcdonk/WhereOnEarthBot</a:t>
          </a:r>
          <a:endParaRPr lang="en-US"/>
        </a:p>
      </dgm:t>
    </dgm:pt>
    <dgm:pt modelId="{9ED89917-E4F0-423F-A380-90A611160509}" type="parTrans" cxnId="{6BFBA6D0-25D2-4F30-9CCA-3CF880225088}">
      <dgm:prSet/>
      <dgm:spPr/>
      <dgm:t>
        <a:bodyPr/>
        <a:lstStyle/>
        <a:p>
          <a:endParaRPr lang="en-US"/>
        </a:p>
      </dgm:t>
    </dgm:pt>
    <dgm:pt modelId="{CD423B1C-DF41-4A9C-B25E-F1DA4CDC89EB}" type="sibTrans" cxnId="{6BFBA6D0-25D2-4F30-9CCA-3CF880225088}">
      <dgm:prSet/>
      <dgm:spPr/>
      <dgm:t>
        <a:bodyPr/>
        <a:lstStyle/>
        <a:p>
          <a:endParaRPr lang="en-US"/>
        </a:p>
      </dgm:t>
    </dgm:pt>
    <dgm:pt modelId="{F0D97902-418F-4ACC-A5FD-3B91F337C4E9}">
      <dgm:prSet/>
      <dgm:spPr/>
      <dgm:t>
        <a:bodyPr/>
        <a:lstStyle/>
        <a:p>
          <a:pPr>
            <a:lnSpc>
              <a:spcPct val="100000"/>
            </a:lnSpc>
          </a:pPr>
          <a:r>
            <a:rPr lang="en-US"/>
            <a:t>Bot Framework SDK with Teams - </a:t>
          </a:r>
          <a:r>
            <a:rPr lang="en-US">
              <a:hlinkClick xmlns:r="http://schemas.openxmlformats.org/officeDocument/2006/relationships" r:id="rId4"/>
            </a:rPr>
            <a:t>https://docs.microsoft.com/en-us/azure/bot-service/bot-builder-basics-teams?view=azure-bot-service-4.0&amp;tabs=csharp</a:t>
          </a:r>
          <a:endParaRPr lang="en-US"/>
        </a:p>
      </dgm:t>
    </dgm:pt>
    <dgm:pt modelId="{082C275E-C09A-45D2-8BF6-C0F87E696063}" type="parTrans" cxnId="{954287D4-299A-41E3-9599-159BC040AD7A}">
      <dgm:prSet/>
      <dgm:spPr/>
      <dgm:t>
        <a:bodyPr/>
        <a:lstStyle/>
        <a:p>
          <a:endParaRPr lang="en-US"/>
        </a:p>
      </dgm:t>
    </dgm:pt>
    <dgm:pt modelId="{5D0ED42D-64BF-41B5-B1C6-8C16307D3DDC}" type="sibTrans" cxnId="{954287D4-299A-41E3-9599-159BC040AD7A}">
      <dgm:prSet/>
      <dgm:spPr/>
      <dgm:t>
        <a:bodyPr/>
        <a:lstStyle/>
        <a:p>
          <a:endParaRPr lang="en-US"/>
        </a:p>
      </dgm:t>
    </dgm:pt>
    <dgm:pt modelId="{8A1F7C23-2DBB-4925-B53C-4B824E5C877D}" type="pres">
      <dgm:prSet presAssocID="{68551204-D6F6-4327-B444-FEFF52F953C0}" presName="root" presStyleCnt="0">
        <dgm:presLayoutVars>
          <dgm:dir/>
          <dgm:resizeHandles val="exact"/>
        </dgm:presLayoutVars>
      </dgm:prSet>
      <dgm:spPr/>
    </dgm:pt>
    <dgm:pt modelId="{554E1D29-95B9-4243-8031-6B0B9C51A5ED}" type="pres">
      <dgm:prSet presAssocID="{C4C2ADE3-581E-465E-A135-428C4623B2DA}" presName="compNode" presStyleCnt="0"/>
      <dgm:spPr/>
    </dgm:pt>
    <dgm:pt modelId="{34BD44BC-3612-4E27-BB8E-5ECC8102F4D0}" type="pres">
      <dgm:prSet presAssocID="{C4C2ADE3-581E-465E-A135-428C4623B2DA}" presName="bgRect" presStyleLbl="bgShp" presStyleIdx="0" presStyleCnt="4"/>
      <dgm:spPr/>
    </dgm:pt>
    <dgm:pt modelId="{7F7E4C77-DD7D-4FC2-8041-8FC302741FE1}" type="pres">
      <dgm:prSet presAssocID="{C4C2ADE3-581E-465E-A135-428C4623B2DA}"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r"/>
        </a:ext>
      </dgm:extLst>
    </dgm:pt>
    <dgm:pt modelId="{FA14DD37-355C-4CDE-B9B2-469D4FD72B23}" type="pres">
      <dgm:prSet presAssocID="{C4C2ADE3-581E-465E-A135-428C4623B2DA}" presName="spaceRect" presStyleCnt="0"/>
      <dgm:spPr/>
    </dgm:pt>
    <dgm:pt modelId="{44ADCD7B-34DE-484E-AC66-860E52784470}" type="pres">
      <dgm:prSet presAssocID="{C4C2ADE3-581E-465E-A135-428C4623B2DA}" presName="parTx" presStyleLbl="revTx" presStyleIdx="0" presStyleCnt="4">
        <dgm:presLayoutVars>
          <dgm:chMax val="0"/>
          <dgm:chPref val="0"/>
        </dgm:presLayoutVars>
      </dgm:prSet>
      <dgm:spPr/>
    </dgm:pt>
    <dgm:pt modelId="{0CA8067A-E10C-4635-96AB-9724AD938347}" type="pres">
      <dgm:prSet presAssocID="{90978999-E2DE-467E-86AE-8DC6A94F2B6E}" presName="sibTrans" presStyleCnt="0"/>
      <dgm:spPr/>
    </dgm:pt>
    <dgm:pt modelId="{B1D7403E-10DD-4AE8-AF77-627BC0084E31}" type="pres">
      <dgm:prSet presAssocID="{57733FF8-1A8E-40FD-BB79-0000C4423468}" presName="compNode" presStyleCnt="0"/>
      <dgm:spPr/>
    </dgm:pt>
    <dgm:pt modelId="{5BC650FB-AAC5-4D11-9DB1-B839298F835E}" type="pres">
      <dgm:prSet presAssocID="{57733FF8-1A8E-40FD-BB79-0000C4423468}" presName="bgRect" presStyleLbl="bgShp" presStyleIdx="1" presStyleCnt="4"/>
      <dgm:spPr/>
    </dgm:pt>
    <dgm:pt modelId="{91B9A6E5-7263-440E-A7B5-C2781EC313F9}" type="pres">
      <dgm:prSet presAssocID="{57733FF8-1A8E-40FD-BB79-0000C4423468}"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amondSuit"/>
        </a:ext>
      </dgm:extLst>
    </dgm:pt>
    <dgm:pt modelId="{56958E7D-5CE0-4A6F-B3E5-35323E225D50}" type="pres">
      <dgm:prSet presAssocID="{57733FF8-1A8E-40FD-BB79-0000C4423468}" presName="spaceRect" presStyleCnt="0"/>
      <dgm:spPr/>
    </dgm:pt>
    <dgm:pt modelId="{FB134158-73C5-412F-BA60-F3680C826D67}" type="pres">
      <dgm:prSet presAssocID="{57733FF8-1A8E-40FD-BB79-0000C4423468}" presName="parTx" presStyleLbl="revTx" presStyleIdx="1" presStyleCnt="4">
        <dgm:presLayoutVars>
          <dgm:chMax val="0"/>
          <dgm:chPref val="0"/>
        </dgm:presLayoutVars>
      </dgm:prSet>
      <dgm:spPr/>
    </dgm:pt>
    <dgm:pt modelId="{875F7AE1-78BA-4035-BE29-E2E3DCDABCD3}" type="pres">
      <dgm:prSet presAssocID="{A883FEA5-EC14-4D00-AF1C-51E20EA4DD44}" presName="sibTrans" presStyleCnt="0"/>
      <dgm:spPr/>
    </dgm:pt>
    <dgm:pt modelId="{0CC7B118-A77C-4040-AB17-6DA34D2A0AD9}" type="pres">
      <dgm:prSet presAssocID="{2E0F0D38-82D0-48F2-B37C-2E7FC49D8B9F}" presName="compNode" presStyleCnt="0"/>
      <dgm:spPr/>
    </dgm:pt>
    <dgm:pt modelId="{5037214B-4EBF-4472-8F84-A5F340C90294}" type="pres">
      <dgm:prSet presAssocID="{2E0F0D38-82D0-48F2-B37C-2E7FC49D8B9F}" presName="bgRect" presStyleLbl="bgShp" presStyleIdx="2" presStyleCnt="4"/>
      <dgm:spPr/>
    </dgm:pt>
    <dgm:pt modelId="{FC3F90AD-5F69-4078-913B-D4C5ECC6357D}" type="pres">
      <dgm:prSet presAssocID="{2E0F0D38-82D0-48F2-B37C-2E7FC49D8B9F}"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orth America"/>
        </a:ext>
      </dgm:extLst>
    </dgm:pt>
    <dgm:pt modelId="{193BA72A-FF17-4712-97CE-0C7CFBBC31DC}" type="pres">
      <dgm:prSet presAssocID="{2E0F0D38-82D0-48F2-B37C-2E7FC49D8B9F}" presName="spaceRect" presStyleCnt="0"/>
      <dgm:spPr/>
    </dgm:pt>
    <dgm:pt modelId="{98E1A5E2-AD60-435C-B166-AAE991AC652C}" type="pres">
      <dgm:prSet presAssocID="{2E0F0D38-82D0-48F2-B37C-2E7FC49D8B9F}" presName="parTx" presStyleLbl="revTx" presStyleIdx="2" presStyleCnt="4">
        <dgm:presLayoutVars>
          <dgm:chMax val="0"/>
          <dgm:chPref val="0"/>
        </dgm:presLayoutVars>
      </dgm:prSet>
      <dgm:spPr/>
    </dgm:pt>
    <dgm:pt modelId="{EAD04018-ACDC-4228-89BE-B958A5142315}" type="pres">
      <dgm:prSet presAssocID="{CD423B1C-DF41-4A9C-B25E-F1DA4CDC89EB}" presName="sibTrans" presStyleCnt="0"/>
      <dgm:spPr/>
    </dgm:pt>
    <dgm:pt modelId="{5094A493-B2FD-484C-8F2B-9B6B68F56A82}" type="pres">
      <dgm:prSet presAssocID="{F0D97902-418F-4ACC-A5FD-3B91F337C4E9}" presName="compNode" presStyleCnt="0"/>
      <dgm:spPr/>
    </dgm:pt>
    <dgm:pt modelId="{61EA3F6F-95D5-4707-AF4B-8EE1F16C3F19}" type="pres">
      <dgm:prSet presAssocID="{F0D97902-418F-4ACC-A5FD-3B91F337C4E9}" presName="bgRect" presStyleLbl="bgShp" presStyleIdx="3" presStyleCnt="4"/>
      <dgm:spPr/>
    </dgm:pt>
    <dgm:pt modelId="{2A929AAF-F654-4457-98F7-003E0E48E1C9}" type="pres">
      <dgm:prSet presAssocID="{F0D97902-418F-4ACC-A5FD-3B91F337C4E9}"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er"/>
        </a:ext>
      </dgm:extLst>
    </dgm:pt>
    <dgm:pt modelId="{21B1AAD2-4201-435C-851D-DA7D3A932FF2}" type="pres">
      <dgm:prSet presAssocID="{F0D97902-418F-4ACC-A5FD-3B91F337C4E9}" presName="spaceRect" presStyleCnt="0"/>
      <dgm:spPr/>
    </dgm:pt>
    <dgm:pt modelId="{627C3001-2A1A-4AC4-99CD-085DF0B7BDFC}" type="pres">
      <dgm:prSet presAssocID="{F0D97902-418F-4ACC-A5FD-3B91F337C4E9}" presName="parTx" presStyleLbl="revTx" presStyleIdx="3" presStyleCnt="4">
        <dgm:presLayoutVars>
          <dgm:chMax val="0"/>
          <dgm:chPref val="0"/>
        </dgm:presLayoutVars>
      </dgm:prSet>
      <dgm:spPr/>
    </dgm:pt>
  </dgm:ptLst>
  <dgm:cxnLst>
    <dgm:cxn modelId="{44C03362-A98D-4DBB-A7D0-297CB3D95825}" type="presOf" srcId="{C4C2ADE3-581E-465E-A135-428C4623B2DA}" destId="{44ADCD7B-34DE-484E-AC66-860E52784470}" srcOrd="0" destOrd="0" presId="urn:microsoft.com/office/officeart/2018/2/layout/IconVerticalSolidList"/>
    <dgm:cxn modelId="{495A2270-F10E-4938-B36C-E890D406AFA9}" type="presOf" srcId="{F0D97902-418F-4ACC-A5FD-3B91F337C4E9}" destId="{627C3001-2A1A-4AC4-99CD-085DF0B7BDFC}" srcOrd="0" destOrd="0" presId="urn:microsoft.com/office/officeart/2018/2/layout/IconVerticalSolidList"/>
    <dgm:cxn modelId="{C7006F74-0B6D-428B-90B1-75EB8BDADBC2}" srcId="{68551204-D6F6-4327-B444-FEFF52F953C0}" destId="{C4C2ADE3-581E-465E-A135-428C4623B2DA}" srcOrd="0" destOrd="0" parTransId="{900B87C4-05D3-4321-811B-40C3AF5F8BA9}" sibTransId="{90978999-E2DE-467E-86AE-8DC6A94F2B6E}"/>
    <dgm:cxn modelId="{F1917088-63C6-4A14-A809-9219FDBAC564}" type="presOf" srcId="{68551204-D6F6-4327-B444-FEFF52F953C0}" destId="{8A1F7C23-2DBB-4925-B53C-4B824E5C877D}" srcOrd="0" destOrd="0" presId="urn:microsoft.com/office/officeart/2018/2/layout/IconVerticalSolidList"/>
    <dgm:cxn modelId="{52D0478B-729B-4DF7-9468-B5BB91B48850}" type="presOf" srcId="{57733FF8-1A8E-40FD-BB79-0000C4423468}" destId="{FB134158-73C5-412F-BA60-F3680C826D67}" srcOrd="0" destOrd="0" presId="urn:microsoft.com/office/officeart/2018/2/layout/IconVerticalSolidList"/>
    <dgm:cxn modelId="{6BFBA6D0-25D2-4F30-9CCA-3CF880225088}" srcId="{68551204-D6F6-4327-B444-FEFF52F953C0}" destId="{2E0F0D38-82D0-48F2-B37C-2E7FC49D8B9F}" srcOrd="2" destOrd="0" parTransId="{9ED89917-E4F0-423F-A380-90A611160509}" sibTransId="{CD423B1C-DF41-4A9C-B25E-F1DA4CDC89EB}"/>
    <dgm:cxn modelId="{954287D4-299A-41E3-9599-159BC040AD7A}" srcId="{68551204-D6F6-4327-B444-FEFF52F953C0}" destId="{F0D97902-418F-4ACC-A5FD-3B91F337C4E9}" srcOrd="3" destOrd="0" parTransId="{082C275E-C09A-45D2-8BF6-C0F87E696063}" sibTransId="{5D0ED42D-64BF-41B5-B1C6-8C16307D3DDC}"/>
    <dgm:cxn modelId="{5FACADE5-D02A-483B-9B5C-E0EDD15D6D10}" type="presOf" srcId="{2E0F0D38-82D0-48F2-B37C-2E7FC49D8B9F}" destId="{98E1A5E2-AD60-435C-B166-AAE991AC652C}" srcOrd="0" destOrd="0" presId="urn:microsoft.com/office/officeart/2018/2/layout/IconVerticalSolidList"/>
    <dgm:cxn modelId="{18205EE9-019D-4568-9DB2-4FD7BE6EE3B8}" srcId="{68551204-D6F6-4327-B444-FEFF52F953C0}" destId="{57733FF8-1A8E-40FD-BB79-0000C4423468}" srcOrd="1" destOrd="0" parTransId="{A4BF0E97-B634-4DD0-9F43-2AD204996325}" sibTransId="{A883FEA5-EC14-4D00-AF1C-51E20EA4DD44}"/>
    <dgm:cxn modelId="{660FFF70-B303-410D-8270-D435BFA68754}" type="presParOf" srcId="{8A1F7C23-2DBB-4925-B53C-4B824E5C877D}" destId="{554E1D29-95B9-4243-8031-6B0B9C51A5ED}" srcOrd="0" destOrd="0" presId="urn:microsoft.com/office/officeart/2018/2/layout/IconVerticalSolidList"/>
    <dgm:cxn modelId="{ADB846C2-8151-4855-8C7B-BD0659AE7124}" type="presParOf" srcId="{554E1D29-95B9-4243-8031-6B0B9C51A5ED}" destId="{34BD44BC-3612-4E27-BB8E-5ECC8102F4D0}" srcOrd="0" destOrd="0" presId="urn:microsoft.com/office/officeart/2018/2/layout/IconVerticalSolidList"/>
    <dgm:cxn modelId="{466D5718-AB36-43D2-89EA-228B150E9B73}" type="presParOf" srcId="{554E1D29-95B9-4243-8031-6B0B9C51A5ED}" destId="{7F7E4C77-DD7D-4FC2-8041-8FC302741FE1}" srcOrd="1" destOrd="0" presId="urn:microsoft.com/office/officeart/2018/2/layout/IconVerticalSolidList"/>
    <dgm:cxn modelId="{376E41A5-6B6B-4BBB-8954-DDC0F63C1EA2}" type="presParOf" srcId="{554E1D29-95B9-4243-8031-6B0B9C51A5ED}" destId="{FA14DD37-355C-4CDE-B9B2-469D4FD72B23}" srcOrd="2" destOrd="0" presId="urn:microsoft.com/office/officeart/2018/2/layout/IconVerticalSolidList"/>
    <dgm:cxn modelId="{2F2077AF-1617-4573-A88C-7164E5997E43}" type="presParOf" srcId="{554E1D29-95B9-4243-8031-6B0B9C51A5ED}" destId="{44ADCD7B-34DE-484E-AC66-860E52784470}" srcOrd="3" destOrd="0" presId="urn:microsoft.com/office/officeart/2018/2/layout/IconVerticalSolidList"/>
    <dgm:cxn modelId="{41DFEAFB-70AE-4758-8AC8-368AA7137E38}" type="presParOf" srcId="{8A1F7C23-2DBB-4925-B53C-4B824E5C877D}" destId="{0CA8067A-E10C-4635-96AB-9724AD938347}" srcOrd="1" destOrd="0" presId="urn:microsoft.com/office/officeart/2018/2/layout/IconVerticalSolidList"/>
    <dgm:cxn modelId="{F93757A2-A043-4695-9F0B-A97FF45D0581}" type="presParOf" srcId="{8A1F7C23-2DBB-4925-B53C-4B824E5C877D}" destId="{B1D7403E-10DD-4AE8-AF77-627BC0084E31}" srcOrd="2" destOrd="0" presId="urn:microsoft.com/office/officeart/2018/2/layout/IconVerticalSolidList"/>
    <dgm:cxn modelId="{36CCA95E-F9CE-47FA-A5E7-C4CD72C16877}" type="presParOf" srcId="{B1D7403E-10DD-4AE8-AF77-627BC0084E31}" destId="{5BC650FB-AAC5-4D11-9DB1-B839298F835E}" srcOrd="0" destOrd="0" presId="urn:microsoft.com/office/officeart/2018/2/layout/IconVerticalSolidList"/>
    <dgm:cxn modelId="{7CFC4A9C-11D3-4AC1-BFCC-FE7FB4173EE6}" type="presParOf" srcId="{B1D7403E-10DD-4AE8-AF77-627BC0084E31}" destId="{91B9A6E5-7263-440E-A7B5-C2781EC313F9}" srcOrd="1" destOrd="0" presId="urn:microsoft.com/office/officeart/2018/2/layout/IconVerticalSolidList"/>
    <dgm:cxn modelId="{3724ECF2-6C6C-4C3F-AF3C-0982D1E3A55D}" type="presParOf" srcId="{B1D7403E-10DD-4AE8-AF77-627BC0084E31}" destId="{56958E7D-5CE0-4A6F-B3E5-35323E225D50}" srcOrd="2" destOrd="0" presId="urn:microsoft.com/office/officeart/2018/2/layout/IconVerticalSolidList"/>
    <dgm:cxn modelId="{181A9FF0-C6C3-47BA-A84D-6C830775FD66}" type="presParOf" srcId="{B1D7403E-10DD-4AE8-AF77-627BC0084E31}" destId="{FB134158-73C5-412F-BA60-F3680C826D67}" srcOrd="3" destOrd="0" presId="urn:microsoft.com/office/officeart/2018/2/layout/IconVerticalSolidList"/>
    <dgm:cxn modelId="{3215E277-7420-4125-BAB9-D2F0FAFB609C}" type="presParOf" srcId="{8A1F7C23-2DBB-4925-B53C-4B824E5C877D}" destId="{875F7AE1-78BA-4035-BE29-E2E3DCDABCD3}" srcOrd="3" destOrd="0" presId="urn:microsoft.com/office/officeart/2018/2/layout/IconVerticalSolidList"/>
    <dgm:cxn modelId="{89D682A9-4987-4586-9103-5706F6A2E9E4}" type="presParOf" srcId="{8A1F7C23-2DBB-4925-B53C-4B824E5C877D}" destId="{0CC7B118-A77C-4040-AB17-6DA34D2A0AD9}" srcOrd="4" destOrd="0" presId="urn:microsoft.com/office/officeart/2018/2/layout/IconVerticalSolidList"/>
    <dgm:cxn modelId="{2C183517-850D-44C8-9F90-A5E11C56A0E5}" type="presParOf" srcId="{0CC7B118-A77C-4040-AB17-6DA34D2A0AD9}" destId="{5037214B-4EBF-4472-8F84-A5F340C90294}" srcOrd="0" destOrd="0" presId="urn:microsoft.com/office/officeart/2018/2/layout/IconVerticalSolidList"/>
    <dgm:cxn modelId="{5A74E415-E416-4D5A-B972-38970E30A294}" type="presParOf" srcId="{0CC7B118-A77C-4040-AB17-6DA34D2A0AD9}" destId="{FC3F90AD-5F69-4078-913B-D4C5ECC6357D}" srcOrd="1" destOrd="0" presId="urn:microsoft.com/office/officeart/2018/2/layout/IconVerticalSolidList"/>
    <dgm:cxn modelId="{82D7781D-3338-4A71-ADD7-DC08EE88C9D0}" type="presParOf" srcId="{0CC7B118-A77C-4040-AB17-6DA34D2A0AD9}" destId="{193BA72A-FF17-4712-97CE-0C7CFBBC31DC}" srcOrd="2" destOrd="0" presId="urn:microsoft.com/office/officeart/2018/2/layout/IconVerticalSolidList"/>
    <dgm:cxn modelId="{B34373CB-6E5D-4435-8DC0-AD4146C49660}" type="presParOf" srcId="{0CC7B118-A77C-4040-AB17-6DA34D2A0AD9}" destId="{98E1A5E2-AD60-435C-B166-AAE991AC652C}" srcOrd="3" destOrd="0" presId="urn:microsoft.com/office/officeart/2018/2/layout/IconVerticalSolidList"/>
    <dgm:cxn modelId="{64999E8B-26C4-48DB-B228-72704AC3C288}" type="presParOf" srcId="{8A1F7C23-2DBB-4925-B53C-4B824E5C877D}" destId="{EAD04018-ACDC-4228-89BE-B958A5142315}" srcOrd="5" destOrd="0" presId="urn:microsoft.com/office/officeart/2018/2/layout/IconVerticalSolidList"/>
    <dgm:cxn modelId="{5C1D1005-D51E-4DFF-BDD5-D4723B74A579}" type="presParOf" srcId="{8A1F7C23-2DBB-4925-B53C-4B824E5C877D}" destId="{5094A493-B2FD-484C-8F2B-9B6B68F56A82}" srcOrd="6" destOrd="0" presId="urn:microsoft.com/office/officeart/2018/2/layout/IconVerticalSolidList"/>
    <dgm:cxn modelId="{BFFC94DA-471F-4AB7-9E27-D11BF32036CF}" type="presParOf" srcId="{5094A493-B2FD-484C-8F2B-9B6B68F56A82}" destId="{61EA3F6F-95D5-4707-AF4B-8EE1F16C3F19}" srcOrd="0" destOrd="0" presId="urn:microsoft.com/office/officeart/2018/2/layout/IconVerticalSolidList"/>
    <dgm:cxn modelId="{C706DEF0-881D-4DEF-A926-9ED377281048}" type="presParOf" srcId="{5094A493-B2FD-484C-8F2B-9B6B68F56A82}" destId="{2A929AAF-F654-4457-98F7-003E0E48E1C9}" srcOrd="1" destOrd="0" presId="urn:microsoft.com/office/officeart/2018/2/layout/IconVerticalSolidList"/>
    <dgm:cxn modelId="{89868F02-F5E8-4FD5-AD55-F95B18FB7DA2}" type="presParOf" srcId="{5094A493-B2FD-484C-8F2B-9B6B68F56A82}" destId="{21B1AAD2-4201-435C-851D-DA7D3A932FF2}" srcOrd="2" destOrd="0" presId="urn:microsoft.com/office/officeart/2018/2/layout/IconVerticalSolidList"/>
    <dgm:cxn modelId="{B23FAF8D-C853-4CDA-B125-33686D8733C9}" type="presParOf" srcId="{5094A493-B2FD-484C-8F2B-9B6B68F56A82}" destId="{627C3001-2A1A-4AC4-99CD-085DF0B7BD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E5995-2A3D-49DF-A2C4-4A113D4B3D44}">
      <dsp:nvSpPr>
        <dsp:cNvPr id="0" name=""/>
        <dsp:cNvSpPr/>
      </dsp:nvSpPr>
      <dsp:spPr>
        <a:xfrm>
          <a:off x="175132" y="761"/>
          <a:ext cx="2635541" cy="210843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5E04E6-B8AB-49DC-B5B3-8ED77340D9E0}">
      <dsp:nvSpPr>
        <dsp:cNvPr id="0" name=""/>
        <dsp:cNvSpPr/>
      </dsp:nvSpPr>
      <dsp:spPr>
        <a:xfrm>
          <a:off x="412331" y="1898351"/>
          <a:ext cx="2345631" cy="73795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Lack of adoption planning</a:t>
          </a:r>
        </a:p>
      </dsp:txBody>
      <dsp:txXfrm>
        <a:off x="412331" y="1898351"/>
        <a:ext cx="2345631" cy="737951"/>
      </dsp:txXfrm>
    </dsp:sp>
    <dsp:sp modelId="{FA4EACC7-1BF9-47D7-940A-F33015DA5411}">
      <dsp:nvSpPr>
        <dsp:cNvPr id="0" name=""/>
        <dsp:cNvSpPr/>
      </dsp:nvSpPr>
      <dsp:spPr>
        <a:xfrm>
          <a:off x="3074227" y="761"/>
          <a:ext cx="2635541" cy="210843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8E7CF5-356C-48CC-B7CB-AE89AEEFA6FC}">
      <dsp:nvSpPr>
        <dsp:cNvPr id="0" name=""/>
        <dsp:cNvSpPr/>
      </dsp:nvSpPr>
      <dsp:spPr>
        <a:xfrm>
          <a:off x="3311426" y="1898351"/>
          <a:ext cx="2345631" cy="73795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Resistance to change</a:t>
          </a:r>
        </a:p>
      </dsp:txBody>
      <dsp:txXfrm>
        <a:off x="3311426" y="1898351"/>
        <a:ext cx="2345631" cy="737951"/>
      </dsp:txXfrm>
    </dsp:sp>
    <dsp:sp modelId="{B4CC2A05-B958-44AC-A3C8-A11398914D1C}">
      <dsp:nvSpPr>
        <dsp:cNvPr id="0" name=""/>
        <dsp:cNvSpPr/>
      </dsp:nvSpPr>
      <dsp:spPr>
        <a:xfrm>
          <a:off x="5973323" y="761"/>
          <a:ext cx="2635541" cy="210843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DA7002-0D66-4B00-A6C2-A725014513F3}">
      <dsp:nvSpPr>
        <dsp:cNvPr id="0" name=""/>
        <dsp:cNvSpPr/>
      </dsp:nvSpPr>
      <dsp:spPr>
        <a:xfrm>
          <a:off x="6210522" y="1898351"/>
          <a:ext cx="2345631" cy="73795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Staff in their comfort zone</a:t>
          </a:r>
        </a:p>
      </dsp:txBody>
      <dsp:txXfrm>
        <a:off x="6210522" y="1898351"/>
        <a:ext cx="2345631" cy="737951"/>
      </dsp:txXfrm>
    </dsp:sp>
    <dsp:sp modelId="{BA52149F-3645-40CC-B5E3-8FEA3F083C8E}">
      <dsp:nvSpPr>
        <dsp:cNvPr id="0" name=""/>
        <dsp:cNvSpPr/>
      </dsp:nvSpPr>
      <dsp:spPr>
        <a:xfrm>
          <a:off x="8872419" y="761"/>
          <a:ext cx="2635541" cy="2108433"/>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B72B26-8127-48B5-95E2-DC96D90BFEA6}">
      <dsp:nvSpPr>
        <dsp:cNvPr id="0" name=""/>
        <dsp:cNvSpPr/>
      </dsp:nvSpPr>
      <dsp:spPr>
        <a:xfrm>
          <a:off x="9109617" y="1898351"/>
          <a:ext cx="2345631" cy="73795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People too busy</a:t>
          </a:r>
        </a:p>
      </dsp:txBody>
      <dsp:txXfrm>
        <a:off x="9109617" y="1898351"/>
        <a:ext cx="2345631" cy="737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81BD-5404-4680-A6FA-C02CE5EB750B}">
      <dsp:nvSpPr>
        <dsp:cNvPr id="0" name=""/>
        <dsp:cNvSpPr/>
      </dsp:nvSpPr>
      <dsp:spPr>
        <a:xfrm>
          <a:off x="1952345" y="3341447"/>
          <a:ext cx="2283968" cy="1969178"/>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GB" sz="1900" kern="1200" dirty="0"/>
            <a:t>Engage stakeholders</a:t>
          </a:r>
        </a:p>
      </dsp:txBody>
      <dsp:txXfrm>
        <a:off x="2306774" y="3647026"/>
        <a:ext cx="1575110" cy="1358020"/>
      </dsp:txXfrm>
    </dsp:sp>
    <dsp:sp modelId="{7C5DF7F7-78BD-45B4-896B-33083407885C}">
      <dsp:nvSpPr>
        <dsp:cNvPr id="0" name=""/>
        <dsp:cNvSpPr/>
      </dsp:nvSpPr>
      <dsp:spPr>
        <a:xfrm>
          <a:off x="2011680" y="4210799"/>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F63BB-39CE-4664-AAE1-478AFCC67D78}">
      <dsp:nvSpPr>
        <dsp:cNvPr id="0" name=""/>
        <dsp:cNvSpPr/>
      </dsp:nvSpPr>
      <dsp:spPr>
        <a:xfrm>
          <a:off x="0" y="2283761"/>
          <a:ext cx="2283968" cy="1969178"/>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C80A40-E619-4F0B-ACC8-C07946670E81}">
      <dsp:nvSpPr>
        <dsp:cNvPr id="0" name=""/>
        <dsp:cNvSpPr/>
      </dsp:nvSpPr>
      <dsp:spPr>
        <a:xfrm>
          <a:off x="1554886" y="3992811"/>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51F3B8-D4FD-4435-9218-12885B6EE6E8}">
      <dsp:nvSpPr>
        <dsp:cNvPr id="0" name=""/>
        <dsp:cNvSpPr/>
      </dsp:nvSpPr>
      <dsp:spPr>
        <a:xfrm>
          <a:off x="3898188" y="2260350"/>
          <a:ext cx="2283968" cy="1969178"/>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GB" sz="1900" kern="1200"/>
            <a:t>Find a purpose to showcase</a:t>
          </a:r>
        </a:p>
      </dsp:txBody>
      <dsp:txXfrm>
        <a:off x="4252617" y="2565929"/>
        <a:ext cx="1575110" cy="1358020"/>
      </dsp:txXfrm>
    </dsp:sp>
    <dsp:sp modelId="{BD128ED1-38B3-4836-A1E2-4F81338B0C3E}">
      <dsp:nvSpPr>
        <dsp:cNvPr id="0" name=""/>
        <dsp:cNvSpPr/>
      </dsp:nvSpPr>
      <dsp:spPr>
        <a:xfrm>
          <a:off x="5459577" y="3967318"/>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D74B87-277D-48E8-8AC3-43B0F7761CD2}">
      <dsp:nvSpPr>
        <dsp:cNvPr id="0" name=""/>
        <dsp:cNvSpPr/>
      </dsp:nvSpPr>
      <dsp:spPr>
        <a:xfrm>
          <a:off x="5844032" y="3341447"/>
          <a:ext cx="2283968" cy="1969178"/>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E61FA9-DF22-4880-AB22-4B2091CD53E3}">
      <dsp:nvSpPr>
        <dsp:cNvPr id="0" name=""/>
        <dsp:cNvSpPr/>
      </dsp:nvSpPr>
      <dsp:spPr>
        <a:xfrm>
          <a:off x="5903366" y="4210799"/>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09FA77-0689-46F6-A5C1-13E379CDC0F8}">
      <dsp:nvSpPr>
        <dsp:cNvPr id="0" name=""/>
        <dsp:cNvSpPr/>
      </dsp:nvSpPr>
      <dsp:spPr>
        <a:xfrm>
          <a:off x="1952345" y="1183935"/>
          <a:ext cx="2283968" cy="1969178"/>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GB" sz="1900" kern="1200"/>
            <a:t>Support extension of scope and embrace new ideas</a:t>
          </a:r>
        </a:p>
      </dsp:txBody>
      <dsp:txXfrm>
        <a:off x="2306774" y="1489514"/>
        <a:ext cx="1575110" cy="1358020"/>
      </dsp:txXfrm>
    </dsp:sp>
    <dsp:sp modelId="{4439E265-5CD4-48CF-8CA4-B4B0AA46EA67}">
      <dsp:nvSpPr>
        <dsp:cNvPr id="0" name=""/>
        <dsp:cNvSpPr/>
      </dsp:nvSpPr>
      <dsp:spPr>
        <a:xfrm>
          <a:off x="3500729" y="1226596"/>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40507-7BE2-493B-B066-FC12AEBE6923}">
      <dsp:nvSpPr>
        <dsp:cNvPr id="0" name=""/>
        <dsp:cNvSpPr/>
      </dsp:nvSpPr>
      <dsp:spPr>
        <a:xfrm>
          <a:off x="3898188" y="108040"/>
          <a:ext cx="2283968" cy="1969178"/>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85ACD1-7D91-4F6F-A893-0C3539ADB5F4}">
      <dsp:nvSpPr>
        <dsp:cNvPr id="0" name=""/>
        <dsp:cNvSpPr/>
      </dsp:nvSpPr>
      <dsp:spPr>
        <a:xfrm>
          <a:off x="3965651" y="972710"/>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F63E6-2AD8-40BF-B8A1-AA181F918EB8}">
      <dsp:nvSpPr>
        <dsp:cNvPr id="0" name=""/>
        <dsp:cNvSpPr/>
      </dsp:nvSpPr>
      <dsp:spPr>
        <a:xfrm>
          <a:off x="1624064" y="2413"/>
          <a:ext cx="3460700" cy="2076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strike="sngStrike" kern="1200" dirty="0"/>
            <a:t>Improve deployment instructions in </a:t>
          </a:r>
          <a:r>
            <a:rPr lang="en-GB" sz="3200" strike="sngStrike" kern="1200" dirty="0" err="1"/>
            <a:t>Github</a:t>
          </a:r>
          <a:endParaRPr lang="en-GB" sz="3200" strike="sngStrike" kern="1200" dirty="0"/>
        </a:p>
      </dsp:txBody>
      <dsp:txXfrm>
        <a:off x="1624064" y="2413"/>
        <a:ext cx="3460700" cy="2076420"/>
      </dsp:txXfrm>
    </dsp:sp>
    <dsp:sp modelId="{C4FF56AD-7535-4CCA-ABB8-73E64565AD91}">
      <dsp:nvSpPr>
        <dsp:cNvPr id="0" name=""/>
        <dsp:cNvSpPr/>
      </dsp:nvSpPr>
      <dsp:spPr>
        <a:xfrm>
          <a:off x="5430835" y="2413"/>
          <a:ext cx="3460700" cy="2076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Publish as a Microsoft App Sample Template</a:t>
          </a:r>
        </a:p>
      </dsp:txBody>
      <dsp:txXfrm>
        <a:off x="5430835" y="2413"/>
        <a:ext cx="3460700" cy="2076420"/>
      </dsp:txXfrm>
    </dsp:sp>
    <dsp:sp modelId="{55FFABB1-0D58-4B28-9D58-6F2608B71181}">
      <dsp:nvSpPr>
        <dsp:cNvPr id="0" name=""/>
        <dsp:cNvSpPr/>
      </dsp:nvSpPr>
      <dsp:spPr>
        <a:xfrm>
          <a:off x="1624064" y="2424904"/>
          <a:ext cx="3460700" cy="2076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Fill out the backlog</a:t>
          </a:r>
        </a:p>
      </dsp:txBody>
      <dsp:txXfrm>
        <a:off x="1624064" y="2424904"/>
        <a:ext cx="3460700" cy="2076420"/>
      </dsp:txXfrm>
    </dsp:sp>
    <dsp:sp modelId="{52AAA74B-F70D-4D7B-A040-6DDF82C079F9}">
      <dsp:nvSpPr>
        <dsp:cNvPr id="0" name=""/>
        <dsp:cNvSpPr/>
      </dsp:nvSpPr>
      <dsp:spPr>
        <a:xfrm>
          <a:off x="5430835" y="2424904"/>
          <a:ext cx="3460700" cy="2076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Update to Bot Framework v4.6 with integrated Teams support</a:t>
          </a:r>
        </a:p>
      </dsp:txBody>
      <dsp:txXfrm>
        <a:off x="5430835" y="2424904"/>
        <a:ext cx="3460700" cy="20764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D44BC-3612-4E27-BB8E-5ECC8102F4D0}">
      <dsp:nvSpPr>
        <dsp:cNvPr id="0" name=""/>
        <dsp:cNvSpPr/>
      </dsp:nvSpPr>
      <dsp:spPr>
        <a:xfrm>
          <a:off x="0" y="1869"/>
          <a:ext cx="10515600" cy="94747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7E4C77-DD7D-4FC2-8041-8FC302741FE1}">
      <dsp:nvSpPr>
        <dsp:cNvPr id="0" name=""/>
        <dsp:cNvSpPr/>
      </dsp:nvSpPr>
      <dsp:spPr>
        <a:xfrm>
          <a:off x="286612" y="215052"/>
          <a:ext cx="521113" cy="521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DCD7B-34DE-484E-AC66-860E52784470}">
      <dsp:nvSpPr>
        <dsp:cNvPr id="0" name=""/>
        <dsp:cNvSpPr/>
      </dsp:nvSpPr>
      <dsp:spPr>
        <a:xfrm>
          <a:off x="1094338" y="1869"/>
          <a:ext cx="9421261" cy="94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75" tIns="100275" rIns="100275" bIns="100275" numCol="1" spcCol="1270" anchor="ctr" anchorCtr="0">
          <a:noAutofit/>
        </a:bodyPr>
        <a:lstStyle/>
        <a:p>
          <a:pPr marL="0" lvl="0" indent="0" algn="l" defTabSz="933450">
            <a:lnSpc>
              <a:spcPct val="100000"/>
            </a:lnSpc>
            <a:spcBef>
              <a:spcPct val="0"/>
            </a:spcBef>
            <a:spcAft>
              <a:spcPct val="35000"/>
            </a:spcAft>
            <a:buNone/>
          </a:pPr>
          <a:r>
            <a:rPr lang="en-US" sz="2100" kern="1200"/>
            <a:t>Power Agents Preview - </a:t>
          </a:r>
          <a:r>
            <a:rPr lang="en-US" sz="2100" kern="1200">
              <a:hlinkClick xmlns:r="http://schemas.openxmlformats.org/officeDocument/2006/relationships" r:id="rId3"/>
            </a:rPr>
            <a:t>https://powervirtualagents.microsoft.com/</a:t>
          </a:r>
          <a:endParaRPr lang="en-US" sz="2100" kern="1200"/>
        </a:p>
      </dsp:txBody>
      <dsp:txXfrm>
        <a:off x="1094338" y="1869"/>
        <a:ext cx="9421261" cy="947479"/>
      </dsp:txXfrm>
    </dsp:sp>
    <dsp:sp modelId="{5BC650FB-AAC5-4D11-9DB1-B839298F835E}">
      <dsp:nvSpPr>
        <dsp:cNvPr id="0" name=""/>
        <dsp:cNvSpPr/>
      </dsp:nvSpPr>
      <dsp:spPr>
        <a:xfrm>
          <a:off x="0" y="1186218"/>
          <a:ext cx="10515600" cy="94747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9A6E5-7263-440E-A7B5-C2781EC313F9}">
      <dsp:nvSpPr>
        <dsp:cNvPr id="0" name=""/>
        <dsp:cNvSpPr/>
      </dsp:nvSpPr>
      <dsp:spPr>
        <a:xfrm>
          <a:off x="286612" y="1399401"/>
          <a:ext cx="521113" cy="52111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34158-73C5-412F-BA60-F3680C826D67}">
      <dsp:nvSpPr>
        <dsp:cNvPr id="0" name=""/>
        <dsp:cNvSpPr/>
      </dsp:nvSpPr>
      <dsp:spPr>
        <a:xfrm>
          <a:off x="1094338" y="1186218"/>
          <a:ext cx="9421261" cy="94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75" tIns="100275" rIns="100275" bIns="100275" numCol="1" spcCol="1270" anchor="ctr" anchorCtr="0">
          <a:noAutofit/>
        </a:bodyPr>
        <a:lstStyle/>
        <a:p>
          <a:pPr marL="0" lvl="0" indent="0" algn="l" defTabSz="933450">
            <a:lnSpc>
              <a:spcPct val="100000"/>
            </a:lnSpc>
            <a:spcBef>
              <a:spcPct val="0"/>
            </a:spcBef>
            <a:spcAft>
              <a:spcPct val="35000"/>
            </a:spcAft>
            <a:buNone/>
          </a:pPr>
          <a:r>
            <a:rPr lang="en-US" sz="2100" kern="1200"/>
            <a:t>Bot Framework Composer - </a:t>
          </a:r>
          <a:r>
            <a:rPr lang="en-US" sz="2100" kern="1200">
              <a:hlinkClick xmlns:r="http://schemas.openxmlformats.org/officeDocument/2006/relationships" r:id="rId6"/>
            </a:rPr>
            <a:t>https://github.com/microsoft/BotFramework-Composer</a:t>
          </a:r>
          <a:endParaRPr lang="en-US" sz="2100" kern="1200"/>
        </a:p>
      </dsp:txBody>
      <dsp:txXfrm>
        <a:off x="1094338" y="1186218"/>
        <a:ext cx="9421261" cy="947479"/>
      </dsp:txXfrm>
    </dsp:sp>
    <dsp:sp modelId="{5037214B-4EBF-4472-8F84-A5F340C90294}">
      <dsp:nvSpPr>
        <dsp:cNvPr id="0" name=""/>
        <dsp:cNvSpPr/>
      </dsp:nvSpPr>
      <dsp:spPr>
        <a:xfrm>
          <a:off x="0" y="2370568"/>
          <a:ext cx="10515600" cy="94747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F90AD-5F69-4078-913B-D4C5ECC6357D}">
      <dsp:nvSpPr>
        <dsp:cNvPr id="0" name=""/>
        <dsp:cNvSpPr/>
      </dsp:nvSpPr>
      <dsp:spPr>
        <a:xfrm>
          <a:off x="286612" y="2583751"/>
          <a:ext cx="521113" cy="5211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E1A5E2-AD60-435C-B166-AAE991AC652C}">
      <dsp:nvSpPr>
        <dsp:cNvPr id="0" name=""/>
        <dsp:cNvSpPr/>
      </dsp:nvSpPr>
      <dsp:spPr>
        <a:xfrm>
          <a:off x="1094338" y="2370568"/>
          <a:ext cx="9421261" cy="94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75" tIns="100275" rIns="100275" bIns="100275" numCol="1" spcCol="1270" anchor="ctr" anchorCtr="0">
          <a:noAutofit/>
        </a:bodyPr>
        <a:lstStyle/>
        <a:p>
          <a:pPr marL="0" lvl="0" indent="0" algn="l" defTabSz="933450">
            <a:lnSpc>
              <a:spcPct val="100000"/>
            </a:lnSpc>
            <a:spcBef>
              <a:spcPct val="0"/>
            </a:spcBef>
            <a:spcAft>
              <a:spcPct val="35000"/>
            </a:spcAft>
            <a:buNone/>
          </a:pPr>
          <a:r>
            <a:rPr lang="en-US" sz="2100" kern="1200"/>
            <a:t>The Where On Earth Bot repo - </a:t>
          </a:r>
          <a:r>
            <a:rPr lang="en-US" sz="2100" kern="1200">
              <a:hlinkClick xmlns:r="http://schemas.openxmlformats.org/officeDocument/2006/relationships" r:id="rId9"/>
            </a:rPr>
            <a:t>https://github.com/kevmcdonk/WhereOnEarthBot</a:t>
          </a:r>
          <a:endParaRPr lang="en-US" sz="2100" kern="1200"/>
        </a:p>
      </dsp:txBody>
      <dsp:txXfrm>
        <a:off x="1094338" y="2370568"/>
        <a:ext cx="9421261" cy="947479"/>
      </dsp:txXfrm>
    </dsp:sp>
    <dsp:sp modelId="{61EA3F6F-95D5-4707-AF4B-8EE1F16C3F19}">
      <dsp:nvSpPr>
        <dsp:cNvPr id="0" name=""/>
        <dsp:cNvSpPr/>
      </dsp:nvSpPr>
      <dsp:spPr>
        <a:xfrm>
          <a:off x="0" y="3554917"/>
          <a:ext cx="10515600" cy="94747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929AAF-F654-4457-98F7-003E0E48E1C9}">
      <dsp:nvSpPr>
        <dsp:cNvPr id="0" name=""/>
        <dsp:cNvSpPr/>
      </dsp:nvSpPr>
      <dsp:spPr>
        <a:xfrm>
          <a:off x="286612" y="3768100"/>
          <a:ext cx="521113" cy="521113"/>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C3001-2A1A-4AC4-99CD-085DF0B7BDFC}">
      <dsp:nvSpPr>
        <dsp:cNvPr id="0" name=""/>
        <dsp:cNvSpPr/>
      </dsp:nvSpPr>
      <dsp:spPr>
        <a:xfrm>
          <a:off x="1094338" y="3554917"/>
          <a:ext cx="9421261" cy="947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75" tIns="100275" rIns="100275" bIns="100275" numCol="1" spcCol="1270" anchor="ctr" anchorCtr="0">
          <a:noAutofit/>
        </a:bodyPr>
        <a:lstStyle/>
        <a:p>
          <a:pPr marL="0" lvl="0" indent="0" algn="l" defTabSz="933450">
            <a:lnSpc>
              <a:spcPct val="100000"/>
            </a:lnSpc>
            <a:spcBef>
              <a:spcPct val="0"/>
            </a:spcBef>
            <a:spcAft>
              <a:spcPct val="35000"/>
            </a:spcAft>
            <a:buNone/>
          </a:pPr>
          <a:r>
            <a:rPr lang="en-US" sz="2100" kern="1200"/>
            <a:t>Bot Framework SDK with Teams - </a:t>
          </a:r>
          <a:r>
            <a:rPr lang="en-US" sz="2100" kern="1200">
              <a:hlinkClick xmlns:r="http://schemas.openxmlformats.org/officeDocument/2006/relationships" r:id="rId12"/>
            </a:rPr>
            <a:t>https://docs.microsoft.com/en-us/azure/bot-service/bot-builder-basics-teams?view=azure-bot-service-4.0&amp;tabs=csharp</a:t>
          </a:r>
          <a:endParaRPr lang="en-US" sz="2100" kern="1200"/>
        </a:p>
      </dsp:txBody>
      <dsp:txXfrm>
        <a:off x="1094338" y="3554917"/>
        <a:ext cx="9421261" cy="94747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1-16T11:14:54.693"/>
    </inkml:context>
    <inkml:brush xml:id="br0">
      <inkml:brushProperty name="width" value="0.1" units="cm"/>
      <inkml:brushProperty name="height" value="0.1" units="cm"/>
      <inkml:brushProperty name="color" value="#333333"/>
    </inkml:brush>
  </inkml:definitions>
  <inkml:trace contextRef="#ctx0" brushRef="#br0">0 20 15288 0 0,'0'0'697'0'0,"0"0"-9"0"0,0 0-380 0 0,0 0 46 0 0,0 0 72 0 0,0 0 12 0 0,0-3-51 0 0,0-5-219 0 0,1 8-295 0 0,-1-1 1 0 0,1 0-1 0 0,-1 1 1 0 0,1-1-1 0 0,0 0 0 0 0,-1 1 1 0 0,1-1-1 0 0,0 1 1 0 0,-1-1-1 0 0,1 1 0 0 0,0-1 1 0 0,-1 1-1 0 0,1 0 1 0 0,0-1-1 0 0,0 1 0 0 0,0 0 1 0 0,-1 0-1 0 0,1-1 1 0 0,0 1-1 0 0,0 0 0 0 0,0 0 1 0 0,0 0-1 0 0,0 0 127 0 0,-1 0-682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182D9-FD33-46EB-9012-2A795E29F745}" type="datetimeFigureOut">
              <a:rPr lang="en-GB" smtClean="0"/>
              <a:t>16/11/2019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4CE3C-42BC-4FD1-A9F9-CF005B5F1BF0}" type="slidenum">
              <a:rPr lang="en-GB" smtClean="0"/>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microsoftteams/continue-journey" TargetMode="External"/><Relationship Id="rId7" Type="http://schemas.openxmlformats.org/officeDocument/2006/relationships/hyperlink" Target="https://pixabay.com/?utm_source=link-attribution&amp;utm_medium=referral&amp;utm_campaign=image&amp;utm_content=36216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ixabay.com/users/RyanMcGuire-123690/?utm_source=link-attribution&amp;utm_medium=referral&amp;utm_campaign=image&amp;utm_content=362163" TargetMode="External"/><Relationship Id="rId5" Type="http://schemas.openxmlformats.org/officeDocument/2006/relationships/hyperlink" Target="https://pixabay.com/?utm_source=link-attribution&amp;utm_medium=referral&amp;utm_campaign=image&amp;utm_content=3387293" TargetMode="External"/><Relationship Id="rId4" Type="http://schemas.openxmlformats.org/officeDocument/2006/relationships/hyperlink" Target="https://pixabay.com/users/rawpixel-4283981/?utm_source=link-attribution&amp;utm_medium=referral&amp;utm_campaign=image&amp;utm_content=3387293"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pixabay.com/?utm_source=link-attribution&amp;utm_medium=referral&amp;utm_campaign=image&amp;utm_content=1239384" TargetMode="External"/><Relationship Id="rId3" Type="http://schemas.openxmlformats.org/officeDocument/2006/relationships/hyperlink" Target="https://pixabay.com/users/KeithJJ-2328014/?utm_source=link-attribution&amp;utm_medium=referral&amp;utm_campaign=image&amp;utm_content=2138275" TargetMode="External"/><Relationship Id="rId7" Type="http://schemas.openxmlformats.org/officeDocument/2006/relationships/hyperlink" Target="https://pixabay.com/users/Robert-Owen-Wahl-2077322/?utm_source=link-attribution&amp;utm_medium=referral&amp;utm_campaign=image&amp;utm_content=1239384" TargetMode="External"/><Relationship Id="rId12" Type="http://schemas.openxmlformats.org/officeDocument/2006/relationships/hyperlink" Target="https://pixabay.com/?utm_source=link-attribution&amp;utm_medium=referral&amp;utm_campaign=image&amp;utm_content=297788"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pixabay.com/?utm_source=link-attribution&amp;utm_medium=referral&amp;utm_campaign=image&amp;utm_content=2203717" TargetMode="External"/><Relationship Id="rId11" Type="http://schemas.openxmlformats.org/officeDocument/2006/relationships/hyperlink" Target="https://pixabay.com/users/Clker-Free-Vector-Images-3736/?utm_source=link-attribution&amp;utm_medium=referral&amp;utm_campaign=image&amp;utm_content=297788" TargetMode="External"/><Relationship Id="rId5" Type="http://schemas.openxmlformats.org/officeDocument/2006/relationships/hyperlink" Target="https://pixabay.com/users/PublicCo-5009832/?utm_source=link-attribution&amp;utm_medium=referral&amp;utm_campaign=image&amp;utm_content=2203717" TargetMode="External"/><Relationship Id="rId10" Type="http://schemas.openxmlformats.org/officeDocument/2006/relationships/hyperlink" Target="https://pixabay.com/?utm_source=link-attribution&amp;utm_medium=referral&amp;utm_campaign=image&amp;utm_content=2284501" TargetMode="External"/><Relationship Id="rId4" Type="http://schemas.openxmlformats.org/officeDocument/2006/relationships/hyperlink" Target="https://pixabay.com/?utm_source=link-attribution&amp;utm_medium=referral&amp;utm_campaign=image&amp;utm_content=2138275" TargetMode="External"/><Relationship Id="rId9" Type="http://schemas.openxmlformats.org/officeDocument/2006/relationships/hyperlink" Target="https://pixabay.com/users/889520-889520/?utm_source=link-attribution&amp;utm_medium=referral&amp;utm_campaign=image&amp;utm_content=228450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ygnet-infotech.com/blog/these-mistakes-may-fail-your-new-technology-adoption-project" TargetMode="External"/><Relationship Id="rId7" Type="http://schemas.openxmlformats.org/officeDocument/2006/relationships/hyperlink" Target="https://pixabay.com/?utm_source=link-attribution&amp;utm_medium=referral&amp;utm_campaign=image&amp;utm_content=3268750"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pixabay.com/users/B_Me-342327/?utm_source=link-attribution&amp;utm_medium=referral&amp;utm_campaign=image&amp;utm_content=400811" TargetMode="External"/><Relationship Id="rId5" Type="http://schemas.openxmlformats.org/officeDocument/2006/relationships/hyperlink" Target="https://pixabay.com/users/Free-Photos-242387/?utm_source=link-attribution&amp;utm_medium=referral&amp;utm_campaign=image&amp;utm_content=690174" TargetMode="External"/><Relationship Id="rId4" Type="http://schemas.openxmlformats.org/officeDocument/2006/relationships/hyperlink" Target="https://pixabay.com/users/rawpixel-4283981/?utm_source=link-attribution&amp;utm_medium=referral&amp;utm_campaign=image&amp;utm_content=326875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session will be about driving adoption of Microsoft Teams by using a Bot and specifically a game or challenge style Bot. I’ll cover a little about ways of approaching adoption, the ways I recommend and then delve in to the Bot I’ve created to support this.</a:t>
            </a:r>
          </a:p>
        </p:txBody>
      </p:sp>
      <p:sp>
        <p:nvSpPr>
          <p:cNvPr id="4" name="Slide Number Placeholder 3"/>
          <p:cNvSpPr>
            <a:spLocks noGrp="1"/>
          </p:cNvSpPr>
          <p:nvPr>
            <p:ph type="sldNum" sz="quarter" idx="10"/>
          </p:nvPr>
        </p:nvSpPr>
        <p:spPr/>
        <p:txBody>
          <a:bodyPr/>
          <a:lstStyle/>
          <a:p>
            <a:fld id="{3814CE3C-42BC-4FD1-A9F9-CF005B5F1BF0}" type="slidenum">
              <a:rPr lang="en-GB" smtClean="0"/>
              <a:t>1</a:t>
            </a:fld>
            <a:endParaRPr lang="en-GB"/>
          </a:p>
        </p:txBody>
      </p:sp>
    </p:spTree>
    <p:extLst>
      <p:ext uri="{BB962C8B-B14F-4D97-AF65-F5344CB8AC3E}">
        <p14:creationId xmlns:p14="http://schemas.microsoft.com/office/powerpoint/2010/main" val="3421972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Talk about how to adopt</a:t>
            </a:r>
          </a:p>
          <a:p>
            <a:pPr rtl="0" fontAlgn="ctr"/>
            <a:r>
              <a:rPr lang="en-GB" sz="1200" kern="1200" dirty="0">
                <a:solidFill>
                  <a:schemeClr val="tx1"/>
                </a:solidFill>
                <a:effectLst/>
                <a:latin typeface="+mn-lt"/>
                <a:ea typeface="+mn-ea"/>
                <a:cs typeface="+mn-cs"/>
              </a:rPr>
              <a:t>Engage stakeholders</a:t>
            </a:r>
          </a:p>
          <a:p>
            <a:pPr rtl="0" fontAlgn="ctr"/>
            <a:r>
              <a:rPr lang="en-GB" sz="1200" kern="1200" dirty="0">
                <a:solidFill>
                  <a:schemeClr val="tx1"/>
                </a:solidFill>
                <a:effectLst/>
                <a:latin typeface="+mn-lt"/>
                <a:ea typeface="+mn-ea"/>
                <a:cs typeface="+mn-cs"/>
              </a:rPr>
              <a:t>Find a purpose to showcase</a:t>
            </a:r>
          </a:p>
          <a:p>
            <a:pPr rtl="0" fontAlgn="ctr"/>
            <a:r>
              <a:rPr lang="en-GB" sz="1200" kern="1200" dirty="0">
                <a:solidFill>
                  <a:schemeClr val="tx1"/>
                </a:solidFill>
                <a:effectLst/>
                <a:latin typeface="+mn-lt"/>
                <a:ea typeface="+mn-ea"/>
                <a:cs typeface="+mn-cs"/>
              </a:rPr>
              <a:t>Support extension of scope and embrace new ideas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hlinkClick r:id="rId3"/>
              </a:rPr>
              <a:t>https://docs.microsoft.com/en-us/microsoftteams/continue-journey</a:t>
            </a:r>
            <a:endParaRPr lang="en-GB" sz="120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by </a:t>
            </a:r>
            <a:r>
              <a:rPr lang="en-GB" sz="1200" b="0" i="0" u="sng" kern="1200" dirty="0" err="1">
                <a:solidFill>
                  <a:schemeClr val="tx1"/>
                </a:solidFill>
                <a:effectLst/>
                <a:latin typeface="+mn-lt"/>
                <a:ea typeface="+mn-ea"/>
                <a:cs typeface="+mn-cs"/>
                <a:hlinkClick r:id="rId4"/>
              </a:rPr>
              <a:t>rawpixel</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5"/>
              </a:rPr>
              <a:t>Pixabay</a:t>
            </a:r>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by </a:t>
            </a:r>
            <a:r>
              <a:rPr lang="en-GB" sz="1200" b="0" i="0" u="sng" kern="1200" dirty="0">
                <a:solidFill>
                  <a:schemeClr val="tx1"/>
                </a:solidFill>
                <a:effectLst/>
                <a:latin typeface="+mn-lt"/>
                <a:ea typeface="+mn-ea"/>
                <a:cs typeface="+mn-cs"/>
                <a:hlinkClick r:id="rId6"/>
              </a:rPr>
              <a:t>Ryan McGuire</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7"/>
              </a:rPr>
              <a:t>Pixabay</a:t>
            </a:r>
            <a:r>
              <a:rPr lang="en-GB" sz="1200" b="0" i="0" kern="1200" dirty="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12</a:t>
            </a:fld>
            <a:endParaRPr lang="en-GB"/>
          </a:p>
        </p:txBody>
      </p:sp>
    </p:spTree>
    <p:extLst>
      <p:ext uri="{BB962C8B-B14F-4D97-AF65-F5344CB8AC3E}">
        <p14:creationId xmlns:p14="http://schemas.microsoft.com/office/powerpoint/2010/main" val="3017526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one of the best ways I have seen this work is through fun. After seeing an enterprise chat tool rolled out at a large financial services organisation, what made it take off was the chat. Food chat, football chat, photography chat - all were popular groups.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Built communities of interest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Built understanding of using chat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Soon moved to use within Teams and projects</a:t>
            </a:r>
          </a:p>
          <a:p>
            <a:endParaRPr lang="en-GB" dirty="0"/>
          </a:p>
          <a:p>
            <a:endParaRPr lang="en-GB" dirty="0"/>
          </a:p>
          <a:p>
            <a:r>
              <a:rPr lang="en-GB" sz="1200" b="0" i="0" kern="1200" dirty="0">
                <a:solidFill>
                  <a:schemeClr val="tx1"/>
                </a:solidFill>
                <a:effectLst/>
                <a:latin typeface="+mn-lt"/>
                <a:ea typeface="+mn-ea"/>
                <a:cs typeface="+mn-cs"/>
              </a:rPr>
              <a:t>Image by </a:t>
            </a:r>
            <a:r>
              <a:rPr lang="en-GB" sz="1200" b="0" i="0" u="sng" kern="1200" dirty="0">
                <a:solidFill>
                  <a:schemeClr val="tx1"/>
                </a:solidFill>
                <a:effectLst/>
                <a:latin typeface="+mn-lt"/>
                <a:ea typeface="+mn-ea"/>
                <a:cs typeface="+mn-cs"/>
                <a:hlinkClick r:id="rId3"/>
              </a:rPr>
              <a:t>Keith Johnston</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4"/>
              </a:rPr>
              <a:t>Pixabay</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Image by </a:t>
            </a:r>
            <a:r>
              <a:rPr lang="en-GB" sz="1200" b="0" i="0" u="sng" kern="1200" dirty="0">
                <a:solidFill>
                  <a:schemeClr val="tx1"/>
                </a:solidFill>
                <a:effectLst/>
                <a:latin typeface="+mn-lt"/>
                <a:ea typeface="+mn-ea"/>
                <a:cs typeface="+mn-cs"/>
                <a:hlinkClick r:id="rId5"/>
              </a:rPr>
              <a:t>Public Co</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6"/>
              </a:rPr>
              <a:t>Pixabay</a:t>
            </a:r>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by </a:t>
            </a:r>
            <a:r>
              <a:rPr lang="en-GB" sz="1200" b="0" i="0" u="sng" kern="1200" dirty="0">
                <a:solidFill>
                  <a:schemeClr val="tx1"/>
                </a:solidFill>
                <a:effectLst/>
                <a:latin typeface="+mn-lt"/>
                <a:ea typeface="+mn-ea"/>
                <a:cs typeface="+mn-cs"/>
                <a:hlinkClick r:id="rId7"/>
              </a:rPr>
              <a:t>Robert-Owen-Wahl</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8"/>
              </a:rPr>
              <a:t>Pixabay</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mage by </a:t>
            </a:r>
            <a:r>
              <a:rPr lang="en-GB" sz="1200" b="0" i="0" u="sng" kern="1200" dirty="0">
                <a:solidFill>
                  <a:schemeClr val="tx1"/>
                </a:solidFill>
                <a:effectLst/>
                <a:latin typeface="+mn-lt"/>
                <a:ea typeface="+mn-ea"/>
                <a:cs typeface="+mn-cs"/>
                <a:hlinkClick r:id="rId9"/>
              </a:rPr>
              <a:t>Malachi Witt</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10"/>
              </a:rPr>
              <a:t>Pixabay</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Image by </a:t>
            </a:r>
            <a:r>
              <a:rPr lang="en-GB" sz="1200" b="0" i="0" u="sng" kern="1200" dirty="0" err="1">
                <a:solidFill>
                  <a:schemeClr val="tx1"/>
                </a:solidFill>
                <a:effectLst/>
                <a:latin typeface="+mn-lt"/>
                <a:ea typeface="+mn-ea"/>
                <a:cs typeface="+mn-cs"/>
                <a:hlinkClick r:id="rId11"/>
              </a:rPr>
              <a:t>Clker</a:t>
            </a:r>
            <a:r>
              <a:rPr lang="en-GB" sz="1200" b="0" i="0" u="sng" kern="1200" dirty="0">
                <a:solidFill>
                  <a:schemeClr val="tx1"/>
                </a:solidFill>
                <a:effectLst/>
                <a:latin typeface="+mn-lt"/>
                <a:ea typeface="+mn-ea"/>
                <a:cs typeface="+mn-cs"/>
                <a:hlinkClick r:id="rId11"/>
              </a:rPr>
              <a:t>-Free-Vector-Images</a:t>
            </a:r>
            <a:r>
              <a:rPr lang="en-GB" sz="1200" b="0" i="0" kern="1200" dirty="0">
                <a:solidFill>
                  <a:schemeClr val="tx1"/>
                </a:solidFill>
                <a:effectLst/>
                <a:latin typeface="+mn-lt"/>
                <a:ea typeface="+mn-ea"/>
                <a:cs typeface="+mn-cs"/>
              </a:rPr>
              <a:t> from </a:t>
            </a:r>
            <a:r>
              <a:rPr lang="en-GB" sz="1200" b="0" i="0" u="sng" kern="1200" dirty="0" err="1">
                <a:solidFill>
                  <a:schemeClr val="tx1"/>
                </a:solidFill>
                <a:effectLst/>
                <a:latin typeface="+mn-lt"/>
                <a:ea typeface="+mn-ea"/>
                <a:cs typeface="+mn-cs"/>
                <a:hlinkClick r:id="rId12"/>
              </a:rPr>
              <a:t>Pixabay</a:t>
            </a:r>
            <a:endParaRPr lang="en-GB" sz="1200" b="0" i="0" u="sng"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13</a:t>
            </a:fld>
            <a:endParaRPr lang="en-GB"/>
          </a:p>
        </p:txBody>
      </p:sp>
    </p:spTree>
    <p:extLst>
      <p:ext uri="{BB962C8B-B14F-4D97-AF65-F5344CB8AC3E}">
        <p14:creationId xmlns:p14="http://schemas.microsoft.com/office/powerpoint/2010/main" val="320214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made me think about the same idea with Teams rollout. Building understanding through more social chat groups. But Teams brings more. File sharing, app integration, meetings and also Bots. Bots. Now there’s an idea.</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a previous role, someone (Thanks Mark </a:t>
            </a:r>
            <a:r>
              <a:rPr lang="en-GB" sz="1200" kern="1200" dirty="0" err="1">
                <a:solidFill>
                  <a:schemeClr val="tx1"/>
                </a:solidFill>
                <a:effectLst/>
                <a:latin typeface="+mn-lt"/>
                <a:ea typeface="+mn-ea"/>
                <a:cs typeface="+mn-cs"/>
              </a:rPr>
              <a:t>Slavik</a:t>
            </a:r>
            <a:r>
              <a:rPr lang="en-GB" sz="1200" kern="1200" dirty="0">
                <a:solidFill>
                  <a:schemeClr val="tx1"/>
                </a:solidFill>
                <a:effectLst/>
                <a:latin typeface="+mn-lt"/>
                <a:ea typeface="+mn-ea"/>
                <a:cs typeface="+mn-cs"/>
              </a:rPr>
              <a:t>) asked someone if they knew where the Bing background was. Then again the next day. Soon it became a daily challenge. More and more people got involved and it became a great way for new people to get to know the team. It became as much about the chat and the laughing at how bad we were at guessing.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Having explored the Bot Framework, I decided to look at saving some time for Mark.</a:t>
            </a:r>
          </a:p>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14</a:t>
            </a:fld>
            <a:endParaRPr lang="en-GB"/>
          </a:p>
        </p:txBody>
      </p:sp>
    </p:spTree>
    <p:extLst>
      <p:ext uri="{BB962C8B-B14F-4D97-AF65-F5344CB8AC3E}">
        <p14:creationId xmlns:p14="http://schemas.microsoft.com/office/powerpoint/2010/main" val="146819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Start a demo of the Bot with one user</a:t>
            </a:r>
          </a:p>
          <a:p>
            <a:r>
              <a:rPr lang="en-GB" sz="1200" kern="1200" dirty="0">
                <a:solidFill>
                  <a:schemeClr val="tx1"/>
                </a:solidFill>
                <a:effectLst/>
                <a:latin typeface="+mn-lt"/>
                <a:ea typeface="+mn-ea"/>
                <a:cs typeface="+mn-cs"/>
              </a:rPr>
              <a:t>Talk about the scheduling of it.</a:t>
            </a:r>
          </a:p>
          <a:p>
            <a:r>
              <a:rPr lang="en-GB" sz="1200" kern="1200" dirty="0">
                <a:solidFill>
                  <a:schemeClr val="tx1"/>
                </a:solidFill>
                <a:effectLst/>
                <a:latin typeface="+mn-lt"/>
                <a:ea typeface="+mn-ea"/>
                <a:cs typeface="+mn-cs"/>
              </a:rPr>
              <a:t>Give some examples of the chat that goes on.</a:t>
            </a:r>
          </a:p>
          <a:p>
            <a:r>
              <a:rPr lang="en-GB" sz="1200" kern="1200" dirty="0">
                <a:solidFill>
                  <a:schemeClr val="tx1"/>
                </a:solidFill>
                <a:effectLst/>
                <a:latin typeface="+mn-lt"/>
                <a:ea typeface="+mn-ea"/>
                <a:cs typeface="+mn-cs"/>
              </a:rPr>
              <a:t>Show </a:t>
            </a:r>
            <a:r>
              <a:rPr lang="en-GB" sz="1200" kern="1200" dirty="0" err="1">
                <a:solidFill>
                  <a:schemeClr val="tx1"/>
                </a:solidFill>
                <a:effectLst/>
                <a:latin typeface="+mn-lt"/>
                <a:ea typeface="+mn-ea"/>
                <a:cs typeface="+mn-cs"/>
              </a:rPr>
              <a:t>leaderboard</a:t>
            </a:r>
            <a:r>
              <a:rPr lang="en-GB" sz="1200" kern="1200" dirty="0">
                <a:solidFill>
                  <a:schemeClr val="tx1"/>
                </a:solidFill>
                <a:effectLst/>
                <a:latin typeface="+mn-lt"/>
                <a:ea typeface="+mn-ea"/>
                <a:cs typeface="+mn-cs"/>
              </a:rPr>
              <a:t> with </a:t>
            </a:r>
            <a:r>
              <a:rPr lang="en-GB" sz="1200" kern="1200" dirty="0" err="1">
                <a:solidFill>
                  <a:schemeClr val="tx1"/>
                </a:solidFill>
                <a:effectLst/>
                <a:latin typeface="+mn-lt"/>
                <a:ea typeface="+mn-ea"/>
                <a:cs typeface="+mn-cs"/>
              </a:rPr>
              <a:t>PwerBI</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15</a:t>
            </a:fld>
            <a:endParaRPr lang="en-GB"/>
          </a:p>
        </p:txBody>
      </p:sp>
    </p:spTree>
    <p:extLst>
      <p:ext uri="{BB962C8B-B14F-4D97-AF65-F5344CB8AC3E}">
        <p14:creationId xmlns:p14="http://schemas.microsoft.com/office/powerpoint/2010/main" val="4147709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how the Bot Framework creates an </a:t>
            </a:r>
            <a:r>
              <a:rPr lang="en-GB" dirty="0" err="1"/>
              <a:t>ASP.Net</a:t>
            </a:r>
            <a:r>
              <a:rPr lang="en-GB" dirty="0"/>
              <a:t> web app with an </a:t>
            </a:r>
            <a:r>
              <a:rPr lang="en-GB" dirty="0" err="1"/>
              <a:t>api</a:t>
            </a:r>
            <a:r>
              <a:rPr lang="en-GB" dirty="0"/>
              <a:t> at /</a:t>
            </a:r>
            <a:r>
              <a:rPr lang="en-GB" dirty="0" err="1"/>
              <a:t>api</a:t>
            </a:r>
            <a:r>
              <a:rPr lang="en-GB" dirty="0"/>
              <a:t>/messages. All calls go through there. Authentication using an Azure App registration.</a:t>
            </a:r>
          </a:p>
          <a:p>
            <a:r>
              <a:rPr lang="en-GB" dirty="0"/>
              <a:t>Talk about data in Table Storage. Logic App triggers reminders.</a:t>
            </a:r>
          </a:p>
          <a:p>
            <a:endParaRPr lang="en-GB" dirty="0"/>
          </a:p>
          <a:p>
            <a:r>
              <a:rPr lang="en-GB" dirty="0"/>
              <a:t>Next talk a little about designing a new Bot. Note that there is an Azure Template for creating a Bot so can be very easy.</a:t>
            </a:r>
          </a:p>
        </p:txBody>
      </p:sp>
      <p:sp>
        <p:nvSpPr>
          <p:cNvPr id="4" name="Slide Number Placeholder 3"/>
          <p:cNvSpPr>
            <a:spLocks noGrp="1"/>
          </p:cNvSpPr>
          <p:nvPr>
            <p:ph type="sldNum" sz="quarter" idx="5"/>
          </p:nvPr>
        </p:nvSpPr>
        <p:spPr/>
        <p:txBody>
          <a:bodyPr/>
          <a:lstStyle/>
          <a:p>
            <a:fld id="{3814CE3C-42BC-4FD1-A9F9-CF005B5F1BF0}" type="slidenum">
              <a:rPr lang="en-GB" smtClean="0"/>
              <a:t>16</a:t>
            </a:fld>
            <a:endParaRPr lang="en-GB"/>
          </a:p>
        </p:txBody>
      </p:sp>
    </p:spTree>
    <p:extLst>
      <p:ext uri="{BB962C8B-B14F-4D97-AF65-F5344CB8AC3E}">
        <p14:creationId xmlns:p14="http://schemas.microsoft.com/office/powerpoint/2010/main" val="3139756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started with Bots and the Bot Framework could be its own session on its own (something I am thinking about if there is interest) so I’m just going to pick up some high-level areas.</a:t>
            </a:r>
          </a:p>
          <a:p>
            <a:endParaRPr lang="en-GB" dirty="0"/>
          </a:p>
          <a:p>
            <a:r>
              <a:rPr lang="en-GB" dirty="0"/>
              <a:t>The key is the structure. First you start with Why you are making this a Bot and even why you are making an app at all. Define the personas, user journeys and user stories as you would with any other app but particularly challenging why this is a Bot. Teams adoption is a great reason but some scenarios may just better fit a more screen based app. For example a leave booking system where you want to see all your leave could be very painful as a bot and any users.</a:t>
            </a:r>
          </a:p>
          <a:p>
            <a:endParaRPr lang="en-GB" dirty="0"/>
          </a:p>
          <a:p>
            <a:r>
              <a:rPr lang="en-GB" dirty="0"/>
              <a:t>Assuming that a Bot fits, you then start to design the triggers for engaging your Bot. This could be user driven by mentioning the Bot in Teams through @ mentions or it could be event driven. In the </a:t>
            </a:r>
            <a:r>
              <a:rPr lang="en-GB" dirty="0" err="1"/>
              <a:t>WhereOnEarthBot</a:t>
            </a:r>
            <a:r>
              <a:rPr lang="en-GB" dirty="0"/>
              <a:t>, there are both – the timed trigger at the start of each day to get going is then followed up </a:t>
            </a:r>
            <a:r>
              <a:rPr lang="en-GB" dirty="0" err="1"/>
              <a:t>byt</a:t>
            </a:r>
            <a:r>
              <a:rPr lang="en-GB" dirty="0"/>
              <a:t> user driven mentioning to add the guesses.</a:t>
            </a:r>
          </a:p>
          <a:p>
            <a:endParaRPr lang="en-GB" dirty="0"/>
          </a:p>
          <a:p>
            <a:r>
              <a:rPr lang="en-GB" dirty="0"/>
              <a:t>Then start to plan out the dialogues. These are like snippets of conversation for a specific purpose and can be similar to the screens that you would define for a standard UI driven app. You will also define how you move between these dialogues as you do with screens. More on this in a minute.</a:t>
            </a:r>
          </a:p>
          <a:p>
            <a:endParaRPr lang="en-GB" dirty="0"/>
          </a:p>
          <a:p>
            <a:r>
              <a:rPr lang="en-GB" dirty="0"/>
              <a:t>Finally, you want to think about the actions your bot will take. Is it just using pre-canned responses that are hard coded or will it be retrieving information from a system. Does it need to update other systems like a leave booking system? These actions need to be plotted out so that authentication and access can be planned.</a:t>
            </a:r>
          </a:p>
          <a:p>
            <a:endParaRPr lang="en-GB" dirty="0"/>
          </a:p>
          <a:p>
            <a:r>
              <a:rPr lang="en-GB" dirty="0"/>
              <a:t>That give you </a:t>
            </a:r>
            <a:r>
              <a:rPr lang="en-GB" dirty="0" err="1"/>
              <a:t>YourBot</a:t>
            </a:r>
            <a:r>
              <a:rPr lang="en-GB" dirty="0"/>
              <a:t> but let’s use the </a:t>
            </a:r>
            <a:r>
              <a:rPr lang="en-GB" dirty="0" err="1"/>
              <a:t>WhereOnEarthBot</a:t>
            </a:r>
            <a:r>
              <a:rPr lang="en-GB" dirty="0"/>
              <a:t> as an example</a:t>
            </a:r>
          </a:p>
        </p:txBody>
      </p:sp>
      <p:sp>
        <p:nvSpPr>
          <p:cNvPr id="4" name="Slide Number Placeholder 3"/>
          <p:cNvSpPr>
            <a:spLocks noGrp="1"/>
          </p:cNvSpPr>
          <p:nvPr>
            <p:ph type="sldNum" sz="quarter" idx="5"/>
          </p:nvPr>
        </p:nvSpPr>
        <p:spPr/>
        <p:txBody>
          <a:bodyPr/>
          <a:lstStyle/>
          <a:p>
            <a:fld id="{3814CE3C-42BC-4FD1-A9F9-CF005B5F1BF0}" type="slidenum">
              <a:rPr lang="en-GB" smtClean="0"/>
              <a:t>18</a:t>
            </a:fld>
            <a:endParaRPr lang="en-GB"/>
          </a:p>
        </p:txBody>
      </p:sp>
    </p:spTree>
    <p:extLst>
      <p:ext uri="{BB962C8B-B14F-4D97-AF65-F5344CB8AC3E}">
        <p14:creationId xmlns:p14="http://schemas.microsoft.com/office/powerpoint/2010/main" val="3888054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a Bot having a Main Dialog to say hello and then sub dialogs to handle different blocks of conversation.</a:t>
            </a:r>
          </a:p>
          <a:p>
            <a:r>
              <a:rPr lang="en-GB" dirty="0"/>
              <a:t>Show the code with the different conversations of gathering the Bot request and then moving to selecting the pick and finally triggering the answer.</a:t>
            </a:r>
          </a:p>
          <a:p>
            <a:r>
              <a:rPr lang="en-GB" dirty="0"/>
              <a:t>Talk about triggered responses.</a:t>
            </a:r>
          </a:p>
        </p:txBody>
      </p:sp>
      <p:sp>
        <p:nvSpPr>
          <p:cNvPr id="4" name="Slide Number Placeholder 3"/>
          <p:cNvSpPr>
            <a:spLocks noGrp="1"/>
          </p:cNvSpPr>
          <p:nvPr>
            <p:ph type="sldNum" sz="quarter" idx="5"/>
          </p:nvPr>
        </p:nvSpPr>
        <p:spPr/>
        <p:txBody>
          <a:bodyPr/>
          <a:lstStyle/>
          <a:p>
            <a:fld id="{3814CE3C-42BC-4FD1-A9F9-CF005B5F1BF0}" type="slidenum">
              <a:rPr lang="en-GB" smtClean="0"/>
              <a:t>23</a:t>
            </a:fld>
            <a:endParaRPr lang="en-GB"/>
          </a:p>
        </p:txBody>
      </p:sp>
    </p:spTree>
    <p:extLst>
      <p:ext uri="{BB962C8B-B14F-4D97-AF65-F5344CB8AC3E}">
        <p14:creationId xmlns:p14="http://schemas.microsoft.com/office/powerpoint/2010/main" val="63227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Teams has been such a popular tool</a:t>
            </a:r>
          </a:p>
          <a:p>
            <a:r>
              <a:rPr lang="en-GB" dirty="0"/>
              <a:t>Chart shows the google trends growth and…</a:t>
            </a:r>
          </a:p>
          <a:p>
            <a:r>
              <a:rPr lang="en-GB" dirty="0"/>
              <a:t>500k orgs in March, 13 million daily users in July – who knows how big it is now. It’s being used by Cricket Australia which may be why they were so lucky in the Ashes and it can support eighth Indian languages to show how it is not just growth in English speaking countries that is driving the growth. </a:t>
            </a:r>
          </a:p>
          <a:p>
            <a:r>
              <a:rPr lang="en-GB" dirty="0"/>
              <a:t>It even has a Linux client being developed for it which shows it’s a whole new Microsoft.</a:t>
            </a:r>
          </a:p>
          <a:p>
            <a:endParaRPr lang="en-GB" dirty="0"/>
          </a:p>
          <a:p>
            <a:r>
              <a:rPr lang="en-GB" dirty="0"/>
              <a:t>Just a little about me</a:t>
            </a:r>
          </a:p>
        </p:txBody>
      </p:sp>
      <p:sp>
        <p:nvSpPr>
          <p:cNvPr id="4" name="Slide Number Placeholder 3"/>
          <p:cNvSpPr>
            <a:spLocks noGrp="1"/>
          </p:cNvSpPr>
          <p:nvPr>
            <p:ph type="sldNum" sz="quarter" idx="5"/>
          </p:nvPr>
        </p:nvSpPr>
        <p:spPr/>
        <p:txBody>
          <a:bodyPr/>
          <a:lstStyle/>
          <a:p>
            <a:fld id="{3814CE3C-42BC-4FD1-A9F9-CF005B5F1BF0}" type="slidenum">
              <a:rPr lang="en-GB" smtClean="0"/>
              <a:t>2</a:t>
            </a:fld>
            <a:endParaRPr lang="en-GB"/>
          </a:p>
        </p:txBody>
      </p:sp>
    </p:spTree>
    <p:extLst>
      <p:ext uri="{BB962C8B-B14F-4D97-AF65-F5344CB8AC3E}">
        <p14:creationId xmlns:p14="http://schemas.microsoft.com/office/powerpoint/2010/main" val="41163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3</a:t>
            </a:fld>
            <a:endParaRPr lang="en-GB"/>
          </a:p>
        </p:txBody>
      </p:sp>
    </p:spTree>
    <p:extLst>
      <p:ext uri="{BB962C8B-B14F-4D97-AF65-F5344CB8AC3E}">
        <p14:creationId xmlns:p14="http://schemas.microsoft.com/office/powerpoint/2010/main" val="83605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start off talking about Teams and adoption for Teams before moving on to using Bots with Teams, including a demo of the </a:t>
            </a:r>
            <a:r>
              <a:rPr lang="en-GB" dirty="0" err="1"/>
              <a:t>WhereOnEarthBot</a:t>
            </a:r>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4</a:t>
            </a:fld>
            <a:endParaRPr lang="en-GB"/>
          </a:p>
        </p:txBody>
      </p:sp>
    </p:spTree>
    <p:extLst>
      <p:ext uri="{BB962C8B-B14F-4D97-AF65-F5344CB8AC3E}">
        <p14:creationId xmlns:p14="http://schemas.microsoft.com/office/powerpoint/2010/main" val="16156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Organisations are loving the ability to create hubs of collaboration with chat, voice and content in one place for a common purpose. So does that mean you can turn it on and just sit back and watch the magic? Sadly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have great technology that will support digital transformation but if no one uses it, you have an expensive mistake.</a:t>
            </a:r>
          </a:p>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5</a:t>
            </a:fld>
            <a:endParaRPr lang="en-GB"/>
          </a:p>
        </p:txBody>
      </p:sp>
    </p:spTree>
    <p:extLst>
      <p:ext uri="{BB962C8B-B14F-4D97-AF65-F5344CB8AC3E}">
        <p14:creationId xmlns:p14="http://schemas.microsoft.com/office/powerpoint/2010/main" val="337904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had a great product with Windows Phone and bought out a great company’s product. But they failed to make the most of it.</a:t>
            </a:r>
          </a:p>
          <a:p>
            <a:endParaRPr lang="en-GB" dirty="0"/>
          </a:p>
          <a:p>
            <a:r>
              <a:rPr lang="en-GB" dirty="0"/>
              <a:t>…</a:t>
            </a:r>
          </a:p>
          <a:p>
            <a:r>
              <a:rPr lang="en-GB" dirty="0"/>
              <a:t>…</a:t>
            </a:r>
          </a:p>
        </p:txBody>
      </p:sp>
      <p:sp>
        <p:nvSpPr>
          <p:cNvPr id="4" name="Slide Number Placeholder 3"/>
          <p:cNvSpPr>
            <a:spLocks noGrp="1"/>
          </p:cNvSpPr>
          <p:nvPr>
            <p:ph type="sldNum" sz="quarter" idx="5"/>
          </p:nvPr>
        </p:nvSpPr>
        <p:spPr/>
        <p:txBody>
          <a:bodyPr/>
          <a:lstStyle/>
          <a:p>
            <a:fld id="{3814CE3C-42BC-4FD1-A9F9-CF005B5F1BF0}" type="slidenum">
              <a:rPr lang="en-GB" smtClean="0"/>
              <a:t>6</a:t>
            </a:fld>
            <a:endParaRPr lang="en-GB"/>
          </a:p>
        </p:txBody>
      </p:sp>
    </p:spTree>
    <p:extLst>
      <p:ext uri="{BB962C8B-B14F-4D97-AF65-F5344CB8AC3E}">
        <p14:creationId xmlns:p14="http://schemas.microsoft.com/office/powerpoint/2010/main" val="427575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 back, Sega followed up the Master System and </a:t>
            </a:r>
            <a:r>
              <a:rPr lang="en-GB" dirty="0" err="1"/>
              <a:t>Megadrive</a:t>
            </a:r>
            <a:r>
              <a:rPr lang="en-GB" dirty="0"/>
              <a:t> (or Genesis to any US viewers) with the Dreamcast. </a:t>
            </a:r>
            <a:r>
              <a:rPr lang="en-GB" sz="1200" kern="1200" dirty="0">
                <a:solidFill>
                  <a:schemeClr val="tx1"/>
                </a:solidFill>
                <a:effectLst/>
                <a:latin typeface="+mn-lt"/>
                <a:ea typeface="+mn-ea"/>
                <a:cs typeface="+mn-cs"/>
              </a:rPr>
              <a:t>It didn’t build the marketing hype that Xbox and </a:t>
            </a:r>
            <a:r>
              <a:rPr lang="en-GB" sz="1200" kern="1200" dirty="0" err="1">
                <a:solidFill>
                  <a:schemeClr val="tx1"/>
                </a:solidFill>
                <a:effectLst/>
                <a:latin typeface="+mn-lt"/>
                <a:ea typeface="+mn-ea"/>
                <a:cs typeface="+mn-cs"/>
              </a:rPr>
              <a:t>Playstation</a:t>
            </a:r>
            <a:r>
              <a:rPr lang="en-GB" sz="1200" kern="1200" dirty="0">
                <a:solidFill>
                  <a:schemeClr val="tx1"/>
                </a:solidFill>
                <a:effectLst/>
                <a:latin typeface="+mn-lt"/>
                <a:ea typeface="+mn-ea"/>
                <a:cs typeface="+mn-cs"/>
              </a:rPr>
              <a:t> pushed and despite a well loved product from those who used it, it couldn’t keep away the dominance of Xbox and PlayStation.</a:t>
            </a:r>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7</a:t>
            </a:fld>
            <a:endParaRPr lang="en-GB"/>
          </a:p>
        </p:txBody>
      </p:sp>
    </p:spTree>
    <p:extLst>
      <p:ext uri="{BB962C8B-B14F-4D97-AF65-F5344CB8AC3E}">
        <p14:creationId xmlns:p14="http://schemas.microsoft.com/office/powerpoint/2010/main" val="1473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you would have heard of or even been involved with large budget roll outs of enterprise social projects over the last decade or so. Huge investments in products that soon languished in folklore as people stuck with email.</a:t>
            </a:r>
          </a:p>
          <a:p>
            <a:r>
              <a:rPr lang="en-GB" dirty="0"/>
              <a:t>…</a:t>
            </a:r>
          </a:p>
          <a:p>
            <a:r>
              <a:rPr lang="en-GB" dirty="0"/>
              <a:t>…</a:t>
            </a:r>
          </a:p>
        </p:txBody>
      </p:sp>
      <p:sp>
        <p:nvSpPr>
          <p:cNvPr id="4" name="Slide Number Placeholder 3"/>
          <p:cNvSpPr>
            <a:spLocks noGrp="1"/>
          </p:cNvSpPr>
          <p:nvPr>
            <p:ph type="sldNum" sz="quarter" idx="5"/>
          </p:nvPr>
        </p:nvSpPr>
        <p:spPr/>
        <p:txBody>
          <a:bodyPr/>
          <a:lstStyle/>
          <a:p>
            <a:fld id="{3814CE3C-42BC-4FD1-A9F9-CF005B5F1BF0}" type="slidenum">
              <a:rPr lang="en-GB" smtClean="0"/>
              <a:t>8</a:t>
            </a:fld>
            <a:endParaRPr lang="en-GB"/>
          </a:p>
        </p:txBody>
      </p:sp>
    </p:spTree>
    <p:extLst>
      <p:ext uri="{BB962C8B-B14F-4D97-AF65-F5344CB8AC3E}">
        <p14:creationId xmlns:p14="http://schemas.microsoft.com/office/powerpoint/2010/main" val="370933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hlinkClick r:id="rId3"/>
              </a:rPr>
              <a:t>https://www.cygnet-infotech.com/blog/these-mistakes-may-fail-your-new-technology-adoption-project</a:t>
            </a:r>
            <a:endParaRPr lang="en-GB" sz="1200" kern="1200" dirty="0">
              <a:solidFill>
                <a:schemeClr val="tx1"/>
              </a:solidFill>
              <a:effectLst/>
              <a:latin typeface="+mn-lt"/>
              <a:ea typeface="+mn-ea"/>
              <a:cs typeface="+mn-cs"/>
            </a:endParaRPr>
          </a:p>
          <a:p>
            <a:endParaRPr lang="en-GB" dirty="0"/>
          </a:p>
          <a:p>
            <a:endParaRPr lang="en-GB" dirty="0"/>
          </a:p>
          <a:p>
            <a:r>
              <a:rPr lang="en-GB" sz="1200" dirty="0"/>
              <a:t>Images by </a:t>
            </a:r>
            <a:r>
              <a:rPr lang="en-GB" sz="1200" dirty="0" err="1">
                <a:hlinkClick r:id="rId4"/>
              </a:rPr>
              <a:t>rawpixel</a:t>
            </a:r>
            <a:r>
              <a:rPr lang="en-GB" sz="1200" dirty="0"/>
              <a:t>, </a:t>
            </a:r>
            <a:r>
              <a:rPr lang="en-GB" sz="1200" dirty="0">
                <a:hlinkClick r:id="rId5"/>
              </a:rPr>
              <a:t>Free-Photos</a:t>
            </a:r>
            <a:r>
              <a:rPr lang="en-GB" sz="1200" dirty="0"/>
              <a:t> and  </a:t>
            </a:r>
            <a:r>
              <a:rPr lang="en-GB" sz="1200" dirty="0">
                <a:hlinkClick r:id="rId6"/>
              </a:rPr>
              <a:t>Brian Merrill</a:t>
            </a:r>
            <a:r>
              <a:rPr lang="en-GB" sz="1200" dirty="0"/>
              <a:t>  from </a:t>
            </a:r>
            <a:r>
              <a:rPr lang="en-GB" sz="1200" dirty="0" err="1">
                <a:hlinkClick r:id="rId7"/>
              </a:rPr>
              <a:t>Pixabay</a:t>
            </a:r>
            <a:r>
              <a:rPr lang="en-GB" sz="1200" dirty="0"/>
              <a:t> and </a:t>
            </a:r>
          </a:p>
          <a:p>
            <a:r>
              <a:rPr lang="en-GB" sz="1200" dirty="0"/>
              <a:t> Todd MacDonald from </a:t>
            </a:r>
            <a:r>
              <a:rPr lang="en-GB" sz="1200" dirty="0" err="1"/>
              <a:t>Unsplash</a:t>
            </a:r>
            <a:endParaRPr lang="en-GB" sz="1200" dirty="0"/>
          </a:p>
          <a:p>
            <a:endParaRPr lang="en-GB" dirty="0"/>
          </a:p>
        </p:txBody>
      </p:sp>
      <p:sp>
        <p:nvSpPr>
          <p:cNvPr id="4" name="Slide Number Placeholder 3"/>
          <p:cNvSpPr>
            <a:spLocks noGrp="1"/>
          </p:cNvSpPr>
          <p:nvPr>
            <p:ph type="sldNum" sz="quarter" idx="5"/>
          </p:nvPr>
        </p:nvSpPr>
        <p:spPr/>
        <p:txBody>
          <a:bodyPr/>
          <a:lstStyle/>
          <a:p>
            <a:fld id="{3814CE3C-42BC-4FD1-A9F9-CF005B5F1BF0}" type="slidenum">
              <a:rPr lang="en-GB" smtClean="0"/>
              <a:t>10</a:t>
            </a:fld>
            <a:endParaRPr lang="en-GB"/>
          </a:p>
        </p:txBody>
      </p:sp>
    </p:spTree>
    <p:extLst>
      <p:ext uri="{BB962C8B-B14F-4D97-AF65-F5344CB8AC3E}">
        <p14:creationId xmlns:p14="http://schemas.microsoft.com/office/powerpoint/2010/main" val="37028011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2652601" y="365124"/>
            <a:ext cx="22896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userDrawn="1"/>
        </p:nvSpPr>
        <p:spPr>
          <a:xfrm>
            <a:off x="4943627" y="2418481"/>
            <a:ext cx="22896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userDrawn="1"/>
        </p:nvSpPr>
        <p:spPr>
          <a:xfrm>
            <a:off x="2659422" y="4470481"/>
            <a:ext cx="22824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hasCustomPrompt="1"/>
          </p:nvPr>
        </p:nvSpPr>
        <p:spPr>
          <a:xfrm>
            <a:off x="7692130" y="2824480"/>
            <a:ext cx="4034527" cy="2164361"/>
          </a:xfrm>
        </p:spPr>
        <p:txBody>
          <a:bodyPr anchor="b"/>
          <a:lstStyle/>
          <a:p>
            <a:r>
              <a:rPr lang="en-GB"/>
              <a:t>CLICK TO EDIT MASTER TITLE STYLE</a:t>
            </a:r>
            <a:endParaRPr lang="en-US"/>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0575" y="1078201"/>
            <a:ext cx="593236" cy="686177"/>
          </a:xfrm>
          <a:prstGeom prst="rect">
            <a:avLst/>
          </a:prstGeom>
        </p:spPr>
      </p:pic>
      <p:pic>
        <p:nvPicPr>
          <p:cNvPr id="30" name="Picture 2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06279" y="3172443"/>
            <a:ext cx="636939" cy="636939"/>
          </a:xfrm>
          <a:prstGeom prst="rect">
            <a:avLst/>
          </a:prstGeom>
        </p:spPr>
      </p:pic>
      <p:pic>
        <p:nvPicPr>
          <p:cNvPr id="32" name="Picture 3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84792" y="5115961"/>
            <a:ext cx="425022" cy="749098"/>
          </a:xfrm>
          <a:prstGeom prst="rect">
            <a:avLst/>
          </a:prstGeom>
        </p:spPr>
      </p:pic>
      <p:sp>
        <p:nvSpPr>
          <p:cNvPr id="8" name="Rectangle 7"/>
          <p:cNvSpPr/>
          <p:nvPr userDrawn="1"/>
        </p:nvSpPr>
        <p:spPr>
          <a:xfrm>
            <a:off x="858558" y="368745"/>
            <a:ext cx="1806259" cy="20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75218" y="365124"/>
            <a:ext cx="2052000" cy="2052000"/>
          </a:xfrm>
          <a:prstGeom prst="rect">
            <a:avLst/>
          </a:prstGeom>
        </p:spPr>
      </p:pic>
      <p:sp>
        <p:nvSpPr>
          <p:cNvPr id="19" name="Text Placeholder 7"/>
          <p:cNvSpPr>
            <a:spLocks noGrp="1"/>
          </p:cNvSpPr>
          <p:nvPr>
            <p:ph type="body" sz="quarter" idx="13" hasCustomPrompt="1"/>
          </p:nvPr>
        </p:nvSpPr>
        <p:spPr>
          <a:xfrm>
            <a:off x="7691438" y="5180546"/>
            <a:ext cx="4035219" cy="403826"/>
          </a:xfrm>
        </p:spPr>
        <p:txBody>
          <a:bodyPr>
            <a:normAutofit/>
          </a:bodyPr>
          <a:lstStyle>
            <a:lvl1pPr>
              <a:defRPr sz="1800" baseline="0">
                <a:solidFill>
                  <a:schemeClr val="accent1"/>
                </a:solidFill>
              </a:defRPr>
            </a:lvl1pPr>
          </a:lstStyle>
          <a:p>
            <a:pPr lvl="0"/>
            <a:r>
              <a:rPr lang="en-GB"/>
              <a:t>Speaker Name</a:t>
            </a:r>
            <a:endParaRPr lang="en-US"/>
          </a:p>
        </p:txBody>
      </p:sp>
      <p:sp>
        <p:nvSpPr>
          <p:cNvPr id="21" name="Text Placeholder 7"/>
          <p:cNvSpPr>
            <a:spLocks noGrp="1"/>
          </p:cNvSpPr>
          <p:nvPr>
            <p:ph type="body" sz="quarter" idx="14" hasCustomPrompt="1"/>
          </p:nvPr>
        </p:nvSpPr>
        <p:spPr>
          <a:xfrm>
            <a:off x="7691438" y="5649998"/>
            <a:ext cx="4035219" cy="403826"/>
          </a:xfrm>
        </p:spPr>
        <p:txBody>
          <a:bodyPr>
            <a:normAutofit/>
          </a:bodyPr>
          <a:lstStyle>
            <a:lvl1pPr>
              <a:defRPr sz="1400" baseline="0">
                <a:solidFill>
                  <a:schemeClr val="tx1"/>
                </a:solidFill>
              </a:defRPr>
            </a:lvl1pPr>
          </a:lstStyle>
          <a:p>
            <a:pPr lvl="0"/>
            <a:r>
              <a:rPr lang="en-GB"/>
              <a:t>Speaker Position, Company Name</a:t>
            </a:r>
            <a:endParaRPr lang="en-US"/>
          </a:p>
        </p:txBody>
      </p:sp>
      <p:sp>
        <p:nvSpPr>
          <p:cNvPr id="23" name="Text Placeholder 7"/>
          <p:cNvSpPr>
            <a:spLocks noGrp="1"/>
          </p:cNvSpPr>
          <p:nvPr>
            <p:ph type="body" sz="quarter" idx="15" hasCustomPrompt="1"/>
          </p:nvPr>
        </p:nvSpPr>
        <p:spPr>
          <a:xfrm>
            <a:off x="7691438" y="6106920"/>
            <a:ext cx="4035219" cy="403826"/>
          </a:xfrm>
        </p:spPr>
        <p:txBody>
          <a:bodyPr>
            <a:normAutofit/>
          </a:bodyPr>
          <a:lstStyle>
            <a:lvl1pPr>
              <a:defRPr sz="1100" baseline="0">
                <a:solidFill>
                  <a:schemeClr val="tx1"/>
                </a:solidFill>
              </a:defRPr>
            </a:lvl1pPr>
          </a:lstStyle>
          <a:p>
            <a:pPr lvl="0"/>
            <a:r>
              <a:rPr lang="en-GB"/>
              <a:t>Date</a:t>
            </a:r>
            <a:endParaRPr lang="en-US"/>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36802" y="1263124"/>
            <a:ext cx="1146816" cy="244042"/>
          </a:xfrm>
          <a:prstGeom prst="rect">
            <a:avLst/>
          </a:prstGeom>
        </p:spPr>
      </p:pic>
      <p:pic>
        <p:nvPicPr>
          <p:cNvPr id="4" name="Picture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69071" y="5472356"/>
            <a:ext cx="1386599" cy="244042"/>
          </a:xfrm>
          <a:prstGeom prst="rect">
            <a:avLst/>
          </a:prstGeom>
        </p:spPr>
      </p:pic>
      <p:pic>
        <p:nvPicPr>
          <p:cNvPr id="5" name="Picture 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99107" y="3344798"/>
            <a:ext cx="1207558" cy="256968"/>
          </a:xfrm>
          <a:prstGeom prst="rect">
            <a:avLst/>
          </a:prstGeom>
        </p:spPr>
      </p:pic>
      <p:sp>
        <p:nvSpPr>
          <p:cNvPr id="31" name="Rectangle 30"/>
          <p:cNvSpPr/>
          <p:nvPr userDrawn="1"/>
        </p:nvSpPr>
        <p:spPr>
          <a:xfrm>
            <a:off x="7234653" y="365803"/>
            <a:ext cx="2289600" cy="20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4" name="Picture 33"/>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029834" y="1057188"/>
            <a:ext cx="769997" cy="657064"/>
          </a:xfrm>
          <a:prstGeom prst="rect">
            <a:avLst/>
          </a:prstGeom>
        </p:spPr>
      </p:pic>
      <p:sp>
        <p:nvSpPr>
          <p:cNvPr id="37" name="Rectangle 36"/>
          <p:cNvSpPr/>
          <p:nvPr userDrawn="1"/>
        </p:nvSpPr>
        <p:spPr>
          <a:xfrm>
            <a:off x="373395" y="2418481"/>
            <a:ext cx="2289600" cy="20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Text Placeholder 7"/>
          <p:cNvSpPr>
            <a:spLocks noGrp="1"/>
          </p:cNvSpPr>
          <p:nvPr>
            <p:ph type="body" sz="quarter" idx="16" hasCustomPrompt="1"/>
          </p:nvPr>
        </p:nvSpPr>
        <p:spPr>
          <a:xfrm>
            <a:off x="9909387" y="1721025"/>
            <a:ext cx="1817270" cy="702872"/>
          </a:xfrm>
        </p:spPr>
        <p:txBody>
          <a:bodyPr anchor="b">
            <a:normAutofit/>
          </a:bodyPr>
          <a:lstStyle>
            <a:lvl1pPr>
              <a:defRPr sz="1100" baseline="0">
                <a:solidFill>
                  <a:schemeClr val="tx1"/>
                </a:solidFill>
              </a:defRPr>
            </a:lvl1pPr>
          </a:lstStyle>
          <a:p>
            <a:pPr lvl="0"/>
            <a:r>
              <a:rPr lang="en-GB"/>
              <a:t>Client Name</a:t>
            </a:r>
            <a:endParaRPr lang="en-US"/>
          </a:p>
        </p:txBody>
      </p:sp>
    </p:spTree>
    <p:extLst>
      <p:ext uri="{BB962C8B-B14F-4D97-AF65-F5344CB8AC3E}">
        <p14:creationId xmlns:p14="http://schemas.microsoft.com/office/powerpoint/2010/main" val="20611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AGENDA</a:t>
            </a:r>
            <a:endParaRPr lang="en-GB"/>
          </a:p>
        </p:txBody>
      </p:sp>
      <p:sp>
        <p:nvSpPr>
          <p:cNvPr id="3" name="Footer Placeholder 2"/>
          <p:cNvSpPr>
            <a:spLocks noGrp="1"/>
          </p:cNvSpPr>
          <p:nvPr>
            <p:ph type="ftr" sz="quarter" idx="10"/>
          </p:nvPr>
        </p:nvSpPr>
        <p:spPr>
          <a:xfrm>
            <a:off x="7721424" y="6356350"/>
            <a:ext cx="4114800" cy="365125"/>
          </a:xfrm>
          <a:prstGeom prst="rect">
            <a:avLst/>
          </a:prstGeom>
        </p:spPr>
        <p:txBody>
          <a:bodyPr/>
          <a:lstStyle/>
          <a:p>
            <a:endParaRPr lang="en-US">
              <a:solidFill>
                <a:srgbClr val="6D6E71">
                  <a:tint val="75000"/>
                </a:srgbClr>
              </a:solidFill>
            </a:endParaRPr>
          </a:p>
        </p:txBody>
      </p:sp>
      <p:graphicFrame>
        <p:nvGraphicFramePr>
          <p:cNvPr id="4" name="Content Placeholder 4"/>
          <p:cNvGraphicFramePr>
            <a:graphicFrameLocks/>
          </p:cNvGraphicFramePr>
          <p:nvPr userDrawn="1"/>
        </p:nvGraphicFramePr>
        <p:xfrm>
          <a:off x="1406525" y="1470025"/>
          <a:ext cx="10487448" cy="3725120"/>
        </p:xfrm>
        <a:graphic>
          <a:graphicData uri="http://schemas.openxmlformats.org/drawingml/2006/table">
            <a:tbl>
              <a:tblPr firstRow="1" bandRow="1">
                <a:tableStyleId>{6E25E649-3F16-4E02-A733-19D2CDBF48F0}</a:tableStyleId>
              </a:tblPr>
              <a:tblGrid>
                <a:gridCol w="2674710">
                  <a:extLst>
                    <a:ext uri="{9D8B030D-6E8A-4147-A177-3AD203B41FA5}">
                      <a16:colId xmlns:a16="http://schemas.microsoft.com/office/drawing/2014/main" val="20000"/>
                    </a:ext>
                  </a:extLst>
                </a:gridCol>
                <a:gridCol w="7812738">
                  <a:extLst>
                    <a:ext uri="{9D8B030D-6E8A-4147-A177-3AD203B41FA5}">
                      <a16:colId xmlns:a16="http://schemas.microsoft.com/office/drawing/2014/main" val="20001"/>
                    </a:ext>
                  </a:extLst>
                </a:gridCol>
              </a:tblGrid>
              <a:tr h="532160">
                <a:tc>
                  <a:txBody>
                    <a:bodyPr/>
                    <a:lstStyle/>
                    <a:p>
                      <a:pPr algn="l"/>
                      <a:r>
                        <a:rPr lang="en-US" b="0"/>
                        <a:t>TIME</a:t>
                      </a:r>
                    </a:p>
                  </a:txBody>
                  <a:tcPr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l"/>
                      <a:r>
                        <a:rPr lang="en-US" b="0"/>
                        <a:t>ACTIVITY</a:t>
                      </a:r>
                    </a:p>
                  </a:txBody>
                  <a:tcPr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532160">
                <a:tc>
                  <a:txBody>
                    <a:bodyPr/>
                    <a:lstStyle/>
                    <a:p>
                      <a:pPr algn="l"/>
                      <a:r>
                        <a:rPr lang="en-US" sz="1200"/>
                        <a:t>12:00 – 13:00</a:t>
                      </a:r>
                    </a:p>
                  </a:txBody>
                  <a:tcPr anchor="ctr">
                    <a:lnT w="19050" cap="flat" cmpd="sng" algn="ctr">
                      <a:solidFill>
                        <a:schemeClr val="bg1"/>
                      </a:solidFill>
                      <a:prstDash val="solid"/>
                      <a:round/>
                      <a:headEnd type="none" w="med" len="med"/>
                      <a:tailEnd type="none" w="med" len="med"/>
                    </a:lnT>
                  </a:tcPr>
                </a:tc>
                <a:tc>
                  <a:txBody>
                    <a:bodyPr/>
                    <a:lstStyle/>
                    <a:p>
                      <a:pPr algn="l"/>
                      <a:r>
                        <a:rPr lang="en-US" sz="1200"/>
                        <a:t>Insert agenda 1</a:t>
                      </a:r>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532160">
                <a:tc>
                  <a:txBody>
                    <a:bodyPr/>
                    <a:lstStyle/>
                    <a:p>
                      <a:pPr algn="l"/>
                      <a:r>
                        <a:rPr lang="en-US" sz="1200"/>
                        <a:t>12:00 – 13:00</a:t>
                      </a:r>
                    </a:p>
                  </a:txBody>
                  <a:tcPr anchor="ctr"/>
                </a:tc>
                <a:tc>
                  <a:txBody>
                    <a:bodyPr/>
                    <a:lstStyle/>
                    <a:p>
                      <a:pPr algn="l"/>
                      <a:r>
                        <a:rPr lang="en-US" sz="1200"/>
                        <a:t>Insert agenda 2</a:t>
                      </a:r>
                    </a:p>
                  </a:txBody>
                  <a:tcPr anchor="ctr"/>
                </a:tc>
                <a:extLst>
                  <a:ext uri="{0D108BD9-81ED-4DB2-BD59-A6C34878D82A}">
                    <a16:rowId xmlns:a16="http://schemas.microsoft.com/office/drawing/2014/main" val="10002"/>
                  </a:ext>
                </a:extLst>
              </a:tr>
              <a:tr h="532160">
                <a:tc>
                  <a:txBody>
                    <a:bodyPr/>
                    <a:lstStyle/>
                    <a:p>
                      <a:pPr algn="l"/>
                      <a:r>
                        <a:rPr lang="en-US" sz="1200"/>
                        <a:t>12:00 – 13:00</a:t>
                      </a:r>
                    </a:p>
                  </a:txBody>
                  <a:tcPr anchor="ctr"/>
                </a:tc>
                <a:tc>
                  <a:txBody>
                    <a:bodyPr/>
                    <a:lstStyle/>
                    <a:p>
                      <a:pPr algn="l"/>
                      <a:r>
                        <a:rPr lang="en-US" sz="1200"/>
                        <a:t>BREAK</a:t>
                      </a:r>
                    </a:p>
                  </a:txBody>
                  <a:tcPr anchor="ctr"/>
                </a:tc>
                <a:extLst>
                  <a:ext uri="{0D108BD9-81ED-4DB2-BD59-A6C34878D82A}">
                    <a16:rowId xmlns:a16="http://schemas.microsoft.com/office/drawing/2014/main" val="10003"/>
                  </a:ext>
                </a:extLst>
              </a:tr>
              <a:tr h="532160">
                <a:tc>
                  <a:txBody>
                    <a:bodyPr/>
                    <a:lstStyle/>
                    <a:p>
                      <a:pPr algn="l"/>
                      <a:r>
                        <a:rPr lang="en-US" sz="1200"/>
                        <a:t>12:00 – 13:00</a:t>
                      </a:r>
                    </a:p>
                  </a:txBody>
                  <a:tcPr anchor="ctr"/>
                </a:tc>
                <a:tc>
                  <a:txBody>
                    <a:bodyPr/>
                    <a:lstStyle/>
                    <a:p>
                      <a:pPr algn="l"/>
                      <a:r>
                        <a:rPr lang="en-US" sz="1200"/>
                        <a:t>Insert agenda 3</a:t>
                      </a:r>
                    </a:p>
                  </a:txBody>
                  <a:tcPr anchor="ctr"/>
                </a:tc>
                <a:extLst>
                  <a:ext uri="{0D108BD9-81ED-4DB2-BD59-A6C34878D82A}">
                    <a16:rowId xmlns:a16="http://schemas.microsoft.com/office/drawing/2014/main" val="10004"/>
                  </a:ext>
                </a:extLst>
              </a:tr>
              <a:tr h="532160">
                <a:tc>
                  <a:txBody>
                    <a:bodyPr/>
                    <a:lstStyle/>
                    <a:p>
                      <a:pPr algn="l"/>
                      <a:r>
                        <a:rPr lang="en-US" sz="1200"/>
                        <a:t>12:00 – 13:00</a:t>
                      </a:r>
                    </a:p>
                  </a:txBody>
                  <a:tcPr anchor="ctr"/>
                </a:tc>
                <a:tc>
                  <a:txBody>
                    <a:bodyPr/>
                    <a:lstStyle/>
                    <a:p>
                      <a:pPr algn="l"/>
                      <a:r>
                        <a:rPr lang="en-US" sz="1200"/>
                        <a:t>Insert agenda 4</a:t>
                      </a:r>
                    </a:p>
                  </a:txBody>
                  <a:tcPr anchor="ctr"/>
                </a:tc>
                <a:extLst>
                  <a:ext uri="{0D108BD9-81ED-4DB2-BD59-A6C34878D82A}">
                    <a16:rowId xmlns:a16="http://schemas.microsoft.com/office/drawing/2014/main" val="10005"/>
                  </a:ext>
                </a:extLst>
              </a:tr>
              <a:tr h="532160">
                <a:tc>
                  <a:txBody>
                    <a:bodyPr/>
                    <a:lstStyle/>
                    <a:p>
                      <a:pPr algn="l"/>
                      <a:r>
                        <a:rPr lang="en-US" sz="1200"/>
                        <a:t>12:00 – 13:00</a:t>
                      </a:r>
                    </a:p>
                  </a:txBody>
                  <a:tcPr anchor="ctr"/>
                </a:tc>
                <a:tc>
                  <a:txBody>
                    <a:bodyPr/>
                    <a:lstStyle/>
                    <a:p>
                      <a:pPr algn="l"/>
                      <a:r>
                        <a:rPr lang="en-US" sz="1200" dirty="0"/>
                        <a:t>END</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8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4" name="Footer Placeholder 3"/>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75" name="Title 1"/>
          <p:cNvSpPr>
            <a:spLocks noGrp="1"/>
          </p:cNvSpPr>
          <p:nvPr>
            <p:ph type="title" hasCustomPrompt="1"/>
          </p:nvPr>
        </p:nvSpPr>
        <p:spPr>
          <a:xfrm>
            <a:off x="1405757" y="365126"/>
            <a:ext cx="10515600" cy="839360"/>
          </a:xfrm>
        </p:spPr>
        <p:txBody>
          <a:bodyPr/>
          <a:lstStyle/>
          <a:p>
            <a:r>
              <a:rPr lang="en-GB"/>
              <a:t>CLICK TO EDIT MASTER TITLE STYLE</a:t>
            </a:r>
            <a:endParaRPr lang="en-US"/>
          </a:p>
        </p:txBody>
      </p:sp>
      <p:sp>
        <p:nvSpPr>
          <p:cNvPr id="76" name="Content Placeholder 2"/>
          <p:cNvSpPr>
            <a:spLocks noGrp="1"/>
          </p:cNvSpPr>
          <p:nvPr>
            <p:ph idx="1"/>
          </p:nvPr>
        </p:nvSpPr>
        <p:spPr>
          <a:xfrm>
            <a:off x="1405755" y="1469813"/>
            <a:ext cx="10515600" cy="450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894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Slide - with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412060" y="1825625"/>
            <a:ext cx="5181600" cy="4285089"/>
          </a:xfrm>
          <a:noFill/>
        </p:spPr>
        <p:txBody>
          <a:bodyPr/>
          <a:lstStyle>
            <a:lvl1pPr>
              <a:defRPr>
                <a:solidFill>
                  <a:schemeClr val="tx1"/>
                </a:solidFill>
              </a:defRPr>
            </a:lvl1pPr>
            <a:lvl2pPr marL="488950" indent="-263525">
              <a:buFontTx/>
              <a:buBlip>
                <a:blip r:embed="rId2"/>
              </a:buBlip>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46060" y="1825625"/>
            <a:ext cx="5181600" cy="4285089"/>
          </a:xfrm>
          <a:solidFill>
            <a:schemeClr val="accent5"/>
          </a:solidFill>
        </p:spPr>
        <p:txBody>
          <a:bodyPr/>
          <a:lstStyle>
            <a:lvl1pPr>
              <a:defRPr>
                <a:solidFill>
                  <a:schemeClr val="bg1"/>
                </a:solidFill>
              </a:defRPr>
            </a:lvl1pPr>
            <a:lvl2pPr marL="488950" indent="-263525">
              <a:buFontTx/>
              <a:buBlip>
                <a:blip r:embed="rId2"/>
              </a:buBlip>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8" name="Text Placeholder 7"/>
          <p:cNvSpPr>
            <a:spLocks noGrp="1"/>
          </p:cNvSpPr>
          <p:nvPr>
            <p:ph type="body" sz="quarter" idx="13" hasCustomPrompt="1"/>
          </p:nvPr>
        </p:nvSpPr>
        <p:spPr>
          <a:xfrm>
            <a:off x="1405755" y="1311275"/>
            <a:ext cx="10515600" cy="447675"/>
          </a:xfrm>
        </p:spPr>
        <p:txBody>
          <a:bodyPr>
            <a:normAutofit/>
          </a:bodyPr>
          <a:lstStyle>
            <a:lvl1pPr>
              <a:defRPr sz="1800" baseline="0">
                <a:solidFill>
                  <a:schemeClr val="accent1"/>
                </a:solidFill>
              </a:defRPr>
            </a:lvl1pPr>
          </a:lstStyle>
          <a:p>
            <a:pPr lvl="0"/>
            <a:r>
              <a:rPr lang="en-GB"/>
              <a:t>Click to edit Master subtitle style</a:t>
            </a:r>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347744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 - without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412060" y="1429173"/>
            <a:ext cx="5181600" cy="4681541"/>
          </a:xfrm>
          <a:solidFill>
            <a:schemeClr val="accent1"/>
          </a:solidFill>
        </p:spPr>
        <p:txBody>
          <a:bodyPr/>
          <a:lstStyle>
            <a:lvl1pPr>
              <a:defRPr>
                <a:solidFill>
                  <a:schemeClr val="bg1"/>
                </a:solidFill>
              </a:defRPr>
            </a:lvl1pPr>
            <a:lvl2pPr marL="488950" indent="-263525">
              <a:buFontTx/>
              <a:buBlip>
                <a:blip r:embed="rId2"/>
              </a:buBlip>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46060" y="1429173"/>
            <a:ext cx="5181600" cy="4681541"/>
          </a:xfrm>
          <a:solidFill>
            <a:schemeClr val="accent5"/>
          </a:solidFill>
        </p:spPr>
        <p:txBody>
          <a:bodyPr/>
          <a:lstStyle>
            <a:lvl1pPr>
              <a:defRPr>
                <a:solidFill>
                  <a:schemeClr val="bg1"/>
                </a:solidFill>
              </a:defRPr>
            </a:lvl1pPr>
            <a:lvl2pPr marL="488950" indent="-263525">
              <a:buFontTx/>
              <a:buBlip>
                <a:blip r:embed="rId2"/>
              </a:buBlip>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8348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ing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6" name="Title 1"/>
          <p:cNvSpPr>
            <a:spLocks noGrp="1"/>
          </p:cNvSpPr>
          <p:nvPr>
            <p:ph type="title" hasCustomPrompt="1"/>
          </p:nvPr>
        </p:nvSpPr>
        <p:spPr>
          <a:xfrm>
            <a:off x="1405757" y="365126"/>
            <a:ext cx="10515600" cy="839360"/>
          </a:xfrm>
        </p:spPr>
        <p:txBody>
          <a:bodyPr/>
          <a:lstStyle/>
          <a:p>
            <a:r>
              <a:rPr lang="en-GB"/>
              <a:t>CLICK TO EDIT MASTER TITLE STYLE</a:t>
            </a:r>
            <a:endParaRPr lang="en-US"/>
          </a:p>
        </p:txBody>
      </p:sp>
      <p:sp>
        <p:nvSpPr>
          <p:cNvPr id="7" name="Text Placeholder 7"/>
          <p:cNvSpPr>
            <a:spLocks noGrp="1"/>
          </p:cNvSpPr>
          <p:nvPr>
            <p:ph type="body" sz="quarter" idx="13" hasCustomPrompt="1"/>
          </p:nvPr>
        </p:nvSpPr>
        <p:spPr>
          <a:xfrm>
            <a:off x="1405757" y="1311275"/>
            <a:ext cx="10515600" cy="447675"/>
          </a:xfrm>
        </p:spPr>
        <p:txBody>
          <a:bodyPr>
            <a:normAutofit/>
          </a:bodyPr>
          <a:lstStyle>
            <a:lvl1pPr>
              <a:defRPr sz="1800" baseline="0">
                <a:solidFill>
                  <a:schemeClr val="accent1"/>
                </a:solidFill>
              </a:defRPr>
            </a:lvl1pPr>
          </a:lstStyle>
          <a:p>
            <a:pPr lvl="0"/>
            <a:r>
              <a:rPr lang="en-GB"/>
              <a:t>Click to edit Master subtitle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85912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6" name="Title 1"/>
          <p:cNvSpPr>
            <a:spLocks noGrp="1"/>
          </p:cNvSpPr>
          <p:nvPr>
            <p:ph type="title" hasCustomPrompt="1"/>
          </p:nvPr>
        </p:nvSpPr>
        <p:spPr>
          <a:xfrm>
            <a:off x="1405757" y="365126"/>
            <a:ext cx="10515600" cy="839360"/>
          </a:xfrm>
        </p:spPr>
        <p:txBody>
          <a:bodyPr/>
          <a:lstStyle/>
          <a:p>
            <a:r>
              <a:rPr lang="en-GB"/>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21464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6" name="Media Placeholder 5"/>
          <p:cNvSpPr>
            <a:spLocks noGrp="1" noChangeAspect="1"/>
          </p:cNvSpPr>
          <p:nvPr>
            <p:ph type="media" sz="quarter" idx="12"/>
          </p:nvPr>
        </p:nvSpPr>
        <p:spPr>
          <a:xfrm>
            <a:off x="2226093" y="1343222"/>
            <a:ext cx="7680000" cy="4320000"/>
          </a:xfrm>
        </p:spPr>
        <p:txBody>
          <a:bodyPr/>
          <a:lstStyle/>
          <a:p>
            <a:r>
              <a:rPr lang="en-US"/>
              <a:t>Click icon to add media</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451395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988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you Slide">
    <p:spTree>
      <p:nvGrpSpPr>
        <p:cNvPr id="1" name=""/>
        <p:cNvGrpSpPr/>
        <p:nvPr/>
      </p:nvGrpSpPr>
      <p:grpSpPr>
        <a:xfrm>
          <a:off x="0" y="0"/>
          <a:ext cx="0" cy="0"/>
          <a:chOff x="0" y="0"/>
          <a:chExt cx="0" cy="0"/>
        </a:xfrm>
      </p:grpSpPr>
      <p:sp>
        <p:nvSpPr>
          <p:cNvPr id="5" name="TextBox 4"/>
          <p:cNvSpPr txBox="1"/>
          <p:nvPr userDrawn="1"/>
        </p:nvSpPr>
        <p:spPr>
          <a:xfrm>
            <a:off x="3857413" y="2025227"/>
            <a:ext cx="4863254" cy="523220"/>
          </a:xfrm>
          <a:prstGeom prst="rect">
            <a:avLst/>
          </a:prstGeom>
          <a:noFill/>
        </p:spPr>
        <p:txBody>
          <a:bodyPr wrap="square" rtlCol="0">
            <a:spAutoFit/>
          </a:bodyPr>
          <a:lstStyle/>
          <a:p>
            <a:pPr algn="ctr"/>
            <a:r>
              <a:rPr lang="en-US" sz="2800">
                <a:solidFill>
                  <a:schemeClr val="bg1"/>
                </a:solidFill>
              </a:rPr>
              <a:t>THANK-YOU</a:t>
            </a:r>
          </a:p>
        </p:txBody>
      </p:sp>
      <p:sp>
        <p:nvSpPr>
          <p:cNvPr id="7" name="Text Placeholder 6"/>
          <p:cNvSpPr>
            <a:spLocks noGrp="1"/>
          </p:cNvSpPr>
          <p:nvPr>
            <p:ph type="body" sz="quarter" idx="10" hasCustomPrompt="1"/>
          </p:nvPr>
        </p:nvSpPr>
        <p:spPr>
          <a:xfrm>
            <a:off x="1818640" y="3367088"/>
            <a:ext cx="8940800" cy="365019"/>
          </a:xfrm>
          <a:prstGeom prst="rect">
            <a:avLst/>
          </a:prstGeom>
        </p:spPr>
        <p:txBody>
          <a:bodyPr/>
          <a:lstStyle>
            <a:lvl1pPr marL="0" indent="0" algn="ctr">
              <a:buNone/>
              <a:defRPr sz="1800" baseline="0">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GB"/>
              <a:t>Click to edit Speaker Name</a:t>
            </a:r>
          </a:p>
        </p:txBody>
      </p:sp>
      <p:sp>
        <p:nvSpPr>
          <p:cNvPr id="9" name="Text Placeholder 8"/>
          <p:cNvSpPr>
            <a:spLocks noGrp="1"/>
          </p:cNvSpPr>
          <p:nvPr>
            <p:ph type="body" sz="quarter" idx="11" hasCustomPrompt="1"/>
          </p:nvPr>
        </p:nvSpPr>
        <p:spPr>
          <a:xfrm>
            <a:off x="1818640" y="3813070"/>
            <a:ext cx="8940800" cy="305117"/>
          </a:xfrm>
          <a:prstGeom prst="rect">
            <a:avLst/>
          </a:prstGeom>
        </p:spPr>
        <p:txBody>
          <a:bodyPr/>
          <a:lstStyle>
            <a:lvl1pPr marL="0" indent="0" algn="ctr">
              <a:buNone/>
              <a:defRPr sz="1400">
                <a:solidFill>
                  <a:schemeClr val="bg1"/>
                </a:solidFill>
              </a:defRPr>
            </a:lvl1pPr>
            <a:lvl2pPr marL="457200" indent="0" algn="ctr">
              <a:buNone/>
              <a:defRPr sz="1800">
                <a:solidFill>
                  <a:schemeClr val="bg1"/>
                </a:solidFill>
              </a:defRPr>
            </a:lvl2pPr>
            <a:lvl3pPr marL="914400" indent="0" algn="ctr">
              <a:buNone/>
              <a:defRPr sz="1800">
                <a:solidFill>
                  <a:schemeClr val="bg1"/>
                </a:solidFill>
              </a:defRPr>
            </a:lvl3pPr>
            <a:lvl4pPr marL="1371600" indent="0" algn="ctr">
              <a:buNone/>
              <a:defRPr sz="1800">
                <a:solidFill>
                  <a:schemeClr val="bg1"/>
                </a:solidFill>
              </a:defRPr>
            </a:lvl4pPr>
            <a:lvl5pPr marL="1828800" indent="0" algn="ctr">
              <a:buNone/>
              <a:defRPr sz="1800">
                <a:solidFill>
                  <a:schemeClr val="bg1"/>
                </a:solidFill>
              </a:defRPr>
            </a:lvl5pPr>
          </a:lstStyle>
          <a:p>
            <a:pPr lvl="0"/>
            <a:r>
              <a:rPr lang="en-GB"/>
              <a:t>Click to edit Speaker contact details</a:t>
            </a:r>
          </a:p>
        </p:txBody>
      </p:sp>
      <p:sp>
        <p:nvSpPr>
          <p:cNvPr id="11" name="TextBox 10"/>
          <p:cNvSpPr txBox="1"/>
          <p:nvPr userDrawn="1"/>
        </p:nvSpPr>
        <p:spPr>
          <a:xfrm>
            <a:off x="1788160" y="5757333"/>
            <a:ext cx="9001760" cy="307777"/>
          </a:xfrm>
          <a:prstGeom prst="rect">
            <a:avLst/>
          </a:prstGeom>
          <a:noFill/>
        </p:spPr>
        <p:txBody>
          <a:bodyPr wrap="square" rtlCol="0">
            <a:spAutoFit/>
          </a:bodyPr>
          <a:lstStyle/>
          <a:p>
            <a:pPr algn="ctr"/>
            <a:r>
              <a:rPr lang="en-US" sz="1400" b="1">
                <a:solidFill>
                  <a:schemeClr val="bg1"/>
                </a:solidFill>
              </a:rPr>
              <a:t>www.cps.co.uk</a:t>
            </a:r>
          </a:p>
        </p:txBody>
      </p:sp>
    </p:spTree>
    <p:extLst>
      <p:ext uri="{BB962C8B-B14F-4D97-AF65-F5344CB8AC3E}">
        <p14:creationId xmlns:p14="http://schemas.microsoft.com/office/powerpoint/2010/main" val="3573275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4946C2AB-8FCF-40E4-844F-2BC3D4749AC5}" type="datetimeFigureOut">
              <a:rPr lang="en-GB" smtClean="0"/>
              <a:t>16/11/2019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269409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Breaker Orange">
    <p:bg>
      <p:bgRef idx="1001">
        <a:schemeClr val="bg1"/>
      </p:bgRef>
    </p:bg>
    <p:spTree>
      <p:nvGrpSpPr>
        <p:cNvPr id="1" name=""/>
        <p:cNvGrpSpPr/>
        <p:nvPr/>
      </p:nvGrpSpPr>
      <p:grpSpPr>
        <a:xfrm>
          <a:off x="0" y="0"/>
          <a:ext cx="0" cy="0"/>
          <a:chOff x="0" y="0"/>
          <a:chExt cx="0" cy="0"/>
        </a:xfrm>
      </p:grpSpPr>
      <p:sp>
        <p:nvSpPr>
          <p:cNvPr id="6" name="Rounded Rectangle 5"/>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Freeform 6"/>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1524000" y="1994882"/>
            <a:ext cx="9144000" cy="2387600"/>
          </a:xfrm>
        </p:spPr>
        <p:txBody>
          <a:bodyPr anchor="b">
            <a:normAutofit/>
          </a:bodyPr>
          <a:lstStyle>
            <a:lvl1pPr algn="ctr">
              <a:defRPr sz="6000" b="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796429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946C2AB-8FCF-40E4-844F-2BC3D4749AC5}" type="datetimeFigureOut">
              <a:rPr lang="en-GB" smtClean="0"/>
              <a:t>16/11/2019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92328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4946C2AB-8FCF-40E4-844F-2BC3D4749AC5}" type="datetimeFigureOut">
              <a:rPr lang="en-GB" smtClean="0"/>
              <a:t>16/11/2019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126536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4946C2AB-8FCF-40E4-844F-2BC3D4749AC5}" type="datetimeFigureOut">
              <a:rPr lang="en-GB" smtClean="0"/>
              <a:t>16/11/2019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350345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sv-SE"/>
              <a:t>Klicka här för att ändra mall för rubrikformat</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4946C2AB-8FCF-40E4-844F-2BC3D4749AC5}" type="datetimeFigureOut">
              <a:rPr lang="en-GB" smtClean="0"/>
              <a:t>16/11/2019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1963035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fld id="{4946C2AB-8FCF-40E4-844F-2BC3D4749AC5}" type="datetimeFigureOut">
              <a:rPr lang="en-GB" smtClean="0"/>
              <a:t>16/11/2019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437247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46C2AB-8FCF-40E4-844F-2BC3D4749AC5}" type="datetimeFigureOut">
              <a:rPr lang="en-GB" smtClean="0"/>
              <a:t>16/11/2019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4076753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946C2AB-8FCF-40E4-844F-2BC3D4749AC5}" type="datetimeFigureOut">
              <a:rPr lang="en-GB" smtClean="0"/>
              <a:t>16/11/2019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3029490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946C2AB-8FCF-40E4-844F-2BC3D4749AC5}" type="datetimeFigureOut">
              <a:rPr lang="en-GB" smtClean="0"/>
              <a:t>16/11/2019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167916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946C2AB-8FCF-40E4-844F-2BC3D4749AC5}" type="datetimeFigureOut">
              <a:rPr lang="en-GB" smtClean="0"/>
              <a:t>16/11/2019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3093848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946C2AB-8FCF-40E4-844F-2BC3D4749AC5}" type="datetimeFigureOut">
              <a:rPr lang="en-GB" smtClean="0"/>
              <a:t>16/11/2019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ED45E0-7E20-442D-948A-48DE41A368BF}" type="slidenum">
              <a:rPr lang="en-GB" smtClean="0"/>
              <a:t>‹#›</a:t>
            </a:fld>
            <a:endParaRPr lang="en-GB"/>
          </a:p>
        </p:txBody>
      </p:sp>
    </p:spTree>
    <p:extLst>
      <p:ext uri="{BB962C8B-B14F-4D97-AF65-F5344CB8AC3E}">
        <p14:creationId xmlns:p14="http://schemas.microsoft.com/office/powerpoint/2010/main" val="2348220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Breaker Cyan">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Freeform 3"/>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1524000" y="1994882"/>
            <a:ext cx="9144000" cy="2387600"/>
          </a:xfrm>
        </p:spPr>
        <p:txBody>
          <a:bodyPr anchor="b">
            <a:normAutofit/>
          </a:bodyPr>
          <a:lstStyle>
            <a:lvl1pPr algn="ctr">
              <a:defRPr sz="6000" b="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655451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4" name="Footer Placeholder 3"/>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75" name="Title 1"/>
          <p:cNvSpPr>
            <a:spLocks noGrp="1"/>
          </p:cNvSpPr>
          <p:nvPr>
            <p:ph type="title" hasCustomPrompt="1"/>
          </p:nvPr>
        </p:nvSpPr>
        <p:spPr>
          <a:xfrm>
            <a:off x="1405757" y="365126"/>
            <a:ext cx="10515600" cy="839360"/>
          </a:xfrm>
        </p:spPr>
        <p:txBody>
          <a:bodyPr/>
          <a:lstStyle/>
          <a:p>
            <a:r>
              <a:rPr lang="en-GB"/>
              <a:t>CLICK TO EDIT MASTER TITLE STYLE</a:t>
            </a:r>
            <a:endParaRPr lang="en-US"/>
          </a:p>
        </p:txBody>
      </p:sp>
      <p:sp>
        <p:nvSpPr>
          <p:cNvPr id="76" name="Content Placeholder 2"/>
          <p:cNvSpPr>
            <a:spLocks noGrp="1"/>
          </p:cNvSpPr>
          <p:nvPr>
            <p:ph idx="1"/>
          </p:nvPr>
        </p:nvSpPr>
        <p:spPr>
          <a:xfrm>
            <a:off x="1405755" y="1469813"/>
            <a:ext cx="10515600" cy="450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48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3518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8868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C9A00F7B-89C5-4DF7-A309-6263220147D4}" type="datetimeFigureOut">
              <a:rPr lang="en-US" smtClean="0"/>
              <a:t>11/16/2019</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22151710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smtClean="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81318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smtClean="0"/>
              <a:t>11/16/2019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37652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smtClean="0"/>
              <a:t>11/16/2019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22525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ECC86-1672-4627-AEFE-EC5485C73905}" type="datetimeFigureOut">
              <a:rPr lang="en-US" smtClean="0"/>
              <a:t>11/16/2019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5819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smtClean="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38967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smtClean="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865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Breaker Plum">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Freeform 3"/>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1524000" y="1994882"/>
            <a:ext cx="9144000" cy="2387600"/>
          </a:xfrm>
        </p:spPr>
        <p:txBody>
          <a:bodyPr anchor="b">
            <a:normAutofit/>
          </a:bodyPr>
          <a:lstStyle>
            <a:lvl1pPr algn="ctr">
              <a:defRPr sz="6000" b="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250357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1671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47B1BF-4039-460D-A637-65428CBD720E}" type="datetimeFigureOut">
              <a:rPr lang="en-US" smtClean="0"/>
              <a:t>11/16/2019</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9553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Breaker Green">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Freeform 3"/>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1524000" y="1994882"/>
            <a:ext cx="9144000" cy="2387600"/>
          </a:xfrm>
        </p:spPr>
        <p:txBody>
          <a:bodyPr anchor="b">
            <a:normAutofit/>
          </a:bodyPr>
          <a:lstStyle>
            <a:lvl1pPr algn="ctr">
              <a:defRPr sz="6000" b="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77320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break slide Inspir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93" y="206187"/>
            <a:ext cx="11465860" cy="6509983"/>
          </a:xfrm>
          <a:prstGeom prst="rect">
            <a:avLst/>
          </a:prstGeom>
        </p:spPr>
      </p:pic>
    </p:spTree>
    <p:extLst>
      <p:ext uri="{BB962C8B-B14F-4D97-AF65-F5344CB8AC3E}">
        <p14:creationId xmlns:p14="http://schemas.microsoft.com/office/powerpoint/2010/main" val="946418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breakslide - Eng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7721424" y="6356350"/>
            <a:ext cx="4114800" cy="365125"/>
          </a:xfrm>
          <a:prstGeom prst="rect">
            <a:avLst/>
          </a:prstGeom>
        </p:spPr>
        <p:txBody>
          <a:bodyPr/>
          <a:lstStyle/>
          <a:p>
            <a:endParaRPr lang="en-US">
              <a:solidFill>
                <a:srgbClr val="6D6E71">
                  <a:tint val="75000"/>
                </a:srgbClr>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499" y="339390"/>
            <a:ext cx="11531113" cy="6199522"/>
          </a:xfrm>
          <a:prstGeom prst="rect">
            <a:avLst/>
          </a:prstGeom>
        </p:spPr>
      </p:pic>
    </p:spTree>
    <p:extLst>
      <p:ext uri="{BB962C8B-B14F-4D97-AF65-F5344CB8AC3E}">
        <p14:creationId xmlns:p14="http://schemas.microsoft.com/office/powerpoint/2010/main" val="2802262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break slide empow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7721424" y="6356350"/>
            <a:ext cx="4114800" cy="365125"/>
          </a:xfrm>
          <a:prstGeom prst="rect">
            <a:avLst/>
          </a:prstGeom>
        </p:spPr>
        <p:txBody>
          <a:bodyPr/>
          <a:lstStyle/>
          <a:p>
            <a:endParaRPr lang="en-US">
              <a:solidFill>
                <a:srgbClr val="6D6E71">
                  <a:tint val="75000"/>
                </a:srgbClr>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580" y="365126"/>
            <a:ext cx="11495643" cy="6277936"/>
          </a:xfrm>
          <a:prstGeom prst="rect">
            <a:avLst/>
          </a:prstGeom>
        </p:spPr>
      </p:pic>
    </p:spTree>
    <p:extLst>
      <p:ext uri="{BB962C8B-B14F-4D97-AF65-F5344CB8AC3E}">
        <p14:creationId xmlns:p14="http://schemas.microsoft.com/office/powerpoint/2010/main" val="122274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7721424" y="6356350"/>
            <a:ext cx="4114800" cy="365125"/>
          </a:xfrm>
          <a:prstGeom prst="rect">
            <a:avLst/>
          </a:prstGeom>
        </p:spPr>
        <p:txBody>
          <a:bodyPr/>
          <a:lstStyle/>
          <a:p>
            <a:endParaRPr lang="en-US">
              <a:solidFill>
                <a:srgbClr val="6D6E71">
                  <a:tint val="75000"/>
                </a:srgbClr>
              </a:solidFill>
            </a:endParaRPr>
          </a:p>
        </p:txBody>
      </p:sp>
      <p:sp>
        <p:nvSpPr>
          <p:cNvPr id="8" name="Text Placeholder 7"/>
          <p:cNvSpPr>
            <a:spLocks noGrp="1"/>
          </p:cNvSpPr>
          <p:nvPr>
            <p:ph type="body" sz="quarter" idx="13" hasCustomPrompt="1"/>
          </p:nvPr>
        </p:nvSpPr>
        <p:spPr>
          <a:xfrm>
            <a:off x="1405755" y="1311275"/>
            <a:ext cx="10515600" cy="447675"/>
          </a:xfrm>
        </p:spPr>
        <p:txBody>
          <a:bodyPr>
            <a:normAutofit/>
          </a:bodyPr>
          <a:lstStyle>
            <a:lvl1pPr>
              <a:defRPr sz="1800" baseline="0">
                <a:solidFill>
                  <a:schemeClr val="accent1"/>
                </a:solidFill>
              </a:defRPr>
            </a:lvl1pPr>
          </a:lstStyle>
          <a:p>
            <a:pPr lvl="0"/>
            <a:r>
              <a:rPr lang="en-GB"/>
              <a:t>Click to edit Master subtitle style</a:t>
            </a:r>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22231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5755" y="365126"/>
            <a:ext cx="10515600" cy="839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05755" y="2005374"/>
            <a:ext cx="10515600" cy="3815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
        <p:nvSpPr>
          <p:cNvPr id="4" name="Slide Number Placeholder 3">
            <a:extLst>
              <a:ext uri="{FF2B5EF4-FFF2-40B4-BE49-F238E27FC236}">
                <a16:creationId xmlns:a16="http://schemas.microsoft.com/office/drawing/2014/main" id="{C9489B95-DD47-4F59-A0B6-3200794D7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88A48-67E6-49CD-BE29-9C7F7CD8F371}" type="slidenum">
              <a:rPr lang="en-GB" smtClean="0"/>
              <a:t>‹#›</a:t>
            </a:fld>
            <a:endParaRPr lang="en-GB"/>
          </a:p>
        </p:txBody>
      </p:sp>
    </p:spTree>
    <p:extLst>
      <p:ext uri="{BB962C8B-B14F-4D97-AF65-F5344CB8AC3E}">
        <p14:creationId xmlns:p14="http://schemas.microsoft.com/office/powerpoint/2010/main" val="4244741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88950" indent="-263525" algn="l" defTabSz="914400" rtl="0" eaLnBrk="1" latinLnBrk="0" hangingPunct="1">
        <a:lnSpc>
          <a:spcPct val="90000"/>
        </a:lnSpc>
        <a:spcBef>
          <a:spcPts val="500"/>
        </a:spcBef>
        <a:buSzPct val="75000"/>
        <a:buFontTx/>
        <a:buBlip>
          <a:blip r:embed="rId20"/>
        </a:buBlip>
        <a:tabLst/>
        <a:defRPr sz="2400" kern="1200">
          <a:solidFill>
            <a:schemeClr val="tx1"/>
          </a:solidFill>
          <a:latin typeface="+mn-lt"/>
          <a:ea typeface="+mn-ea"/>
          <a:cs typeface="+mn-cs"/>
        </a:defRPr>
      </a:lvl2pPr>
      <a:lvl3pPr marL="760413" indent="-271463" algn="l" defTabSz="914400" rtl="0" eaLnBrk="1" latinLnBrk="0" hangingPunct="1">
        <a:lnSpc>
          <a:spcPct val="90000"/>
        </a:lnSpc>
        <a:spcBef>
          <a:spcPts val="500"/>
        </a:spcBef>
        <a:buClr>
          <a:schemeClr val="accent2"/>
        </a:buClr>
        <a:buSzPct val="75000"/>
        <a:buFont typeface="Wingdings" charset="2"/>
        <a:buChar char="§"/>
        <a:tabLst/>
        <a:defRPr sz="2400" kern="1200">
          <a:solidFill>
            <a:schemeClr val="tx1"/>
          </a:solidFill>
          <a:latin typeface="+mn-lt"/>
          <a:ea typeface="+mn-ea"/>
          <a:cs typeface="+mn-cs"/>
        </a:defRPr>
      </a:lvl3pPr>
      <a:lvl4pPr marL="1023938" indent="-263525" algn="l" defTabSz="914400" rtl="0" eaLnBrk="1" latinLnBrk="0" hangingPunct="1">
        <a:lnSpc>
          <a:spcPct val="90000"/>
        </a:lnSpc>
        <a:spcBef>
          <a:spcPts val="500"/>
        </a:spcBef>
        <a:buClr>
          <a:schemeClr val="accent2"/>
        </a:buClr>
        <a:buFont typeface=".HelveticaNeueDeskInterface-Regular" charset="0"/>
        <a:buChar char="–"/>
        <a:tabLst/>
        <a:defRPr sz="1600" kern="1200">
          <a:solidFill>
            <a:schemeClr val="tx1"/>
          </a:solidFill>
          <a:latin typeface="+mn-lt"/>
          <a:ea typeface="+mn-ea"/>
          <a:cs typeface="+mn-cs"/>
        </a:defRPr>
      </a:lvl4pPr>
      <a:lvl5pPr marL="1293813" indent="-269875" algn="l" defTabSz="914400" rtl="0" eaLnBrk="1" latinLnBrk="0" hangingPunct="1">
        <a:lnSpc>
          <a:spcPct val="90000"/>
        </a:lnSpc>
        <a:spcBef>
          <a:spcPts val="500"/>
        </a:spcBef>
        <a:buClr>
          <a:schemeClr val="accent2"/>
        </a:buClr>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51C4E-59FD-4548-9858-E8813C3D3E92}" type="slidenum">
              <a:rPr lang="en-GB" smtClean="0"/>
              <a:t>‹#›</a:t>
            </a:fld>
            <a:endParaRPr lang="en-GB"/>
          </a:p>
        </p:txBody>
      </p:sp>
    </p:spTree>
    <p:extLst>
      <p:ext uri="{BB962C8B-B14F-4D97-AF65-F5344CB8AC3E}">
        <p14:creationId xmlns:p14="http://schemas.microsoft.com/office/powerpoint/2010/main" val="1653456745"/>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eform 6"/>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475374"/>
      </p:ext>
    </p:extLst>
  </p:cSld>
  <p:clrMap bg1="lt1" tx1="dk1" bg2="lt2" tx2="dk2" accent1="accent1" accent2="accent2" accent3="accent3" accent4="accent4" accent5="accent5" accent6="accent6" hlink="hlink" folHlink="folHlink"/>
  <p:sldLayoutIdLst>
    <p:sldLayoutId id="214748369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6C2AB-8FCF-40E4-844F-2BC3D4749AC5}" type="datetimeFigureOut">
              <a:rPr lang="en-GB" smtClean="0"/>
              <a:t>16/11/2019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ED45E0-7E20-442D-948A-48DE41A368BF}" type="slidenum">
              <a:rPr lang="en-GB" smtClean="0"/>
              <a:t>‹#›</a:t>
            </a:fld>
            <a:endParaRPr lang="en-GB"/>
          </a:p>
        </p:txBody>
      </p:sp>
    </p:spTree>
    <p:extLst>
      <p:ext uri="{BB962C8B-B14F-4D97-AF65-F5344CB8AC3E}">
        <p14:creationId xmlns:p14="http://schemas.microsoft.com/office/powerpoint/2010/main" val="16667573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30EF52CC-F3D9-41D4-BCE4-C208E61A3F31}" type="datetimeFigureOut">
              <a:rPr lang="en-US" smtClean="0"/>
              <a:t>11/16/2019</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872407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www.ladewig.com/archives/2016/11/02/45794-microsoft_teams_education_and_government_have_to_wait.html" TargetMode="External"/><Relationship Id="rId5" Type="http://schemas.openxmlformats.org/officeDocument/2006/relationships/image" Target="../media/image54.png"/><Relationship Id="rId4" Type="http://schemas.openxmlformats.org/officeDocument/2006/relationships/hyperlink" Target="https://stackoverflow.com/questions/39884809/microsoft-bot-framework-example-speech-to-text-bot-clientid-and-clientsecr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informationtransfereconomics.blogspot.com/2017/02/information-equilibrium-code.html" TargetMode="External"/><Relationship Id="rId5" Type="http://schemas.openxmlformats.org/officeDocument/2006/relationships/image" Target="../media/image57.png"/><Relationship Id="rId4" Type="http://schemas.openxmlformats.org/officeDocument/2006/relationships/hyperlink" Target="https://github.com/kevmcdonk/WhereOnEarthBo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pixabay.com/en/bot-icon-robot-automated-cyborg-288314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5.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8.jpe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flipboard.com/article/microsoft-power-virtual-agents---ai-driven-virtual-agents-by-microsoft-%7C-product/a-l8rX6x8lSASxtzi_jNW4fQ%3Aa%3A451863159-c40ce0a997%2Fproducthunt.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diagramLayout" Target="../diagrams/layout4.xml"/><Relationship Id="rId7" Type="http://schemas.openxmlformats.org/officeDocument/2006/relationships/image" Target="../media/image73.png"/><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3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g"/><Relationship Id="rId15" Type="http://schemas.openxmlformats.org/officeDocument/2006/relationships/image" Target="../media/image96.png"/><Relationship Id="rId10" Type="http://schemas.openxmlformats.org/officeDocument/2006/relationships/image" Target="../media/image91.jp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bit.ly/SPSLeics2019" TargetMode="External"/><Relationship Id="rId1" Type="http://schemas.openxmlformats.org/officeDocument/2006/relationships/slideLayout" Target="../slideLayouts/slideLayout33.xml"/><Relationship Id="rId5" Type="http://schemas.openxmlformats.org/officeDocument/2006/relationships/image" Target="../media/image98.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16.xm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slide" Target="slide14.xml"/><Relationship Id="rId2" Type="http://schemas.openxmlformats.org/officeDocument/2006/relationships/notesSlide" Target="../notesSlides/notesSlide4.xml"/><Relationship Id="rId16" Type="http://schemas.openxmlformats.org/officeDocument/2006/relationships/slide" Target="slide28.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slide" Target="slide5.xml"/><Relationship Id="rId5" Type="http://schemas.openxmlformats.org/officeDocument/2006/relationships/image" Target="../media/image27.png"/><Relationship Id="rId15" Type="http://schemas.openxmlformats.org/officeDocument/2006/relationships/slide" Target="slide24.xml"/><Relationship Id="rId10" Type="http://schemas.openxmlformats.org/officeDocument/2006/relationships/slide" Target="slide1.xm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slide" Target="slide1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medium.com/enrique-dans/what-internal-communication-says-about-a-company-2b1472312f76" TargetMode="External"/><Relationship Id="rId5" Type="http://schemas.openxmlformats.org/officeDocument/2006/relationships/image" Target="../media/image37.jpeg"/><Relationship Id="rId4" Type="http://schemas.openxmlformats.org/officeDocument/2006/relationships/hyperlink" Target="https://logos-download.com/11419-yammer-logo-download.html" TargetMode="External"/><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00E000-627A-4352-BB95-290BD4D05C57}"/>
              </a:ext>
            </a:extLst>
          </p:cNvPr>
          <p:cNvSpPr>
            <a:spLocks noGrp="1"/>
          </p:cNvSpPr>
          <p:nvPr>
            <p:ph type="body" sz="quarter" idx="13" hasCustomPrompt="1"/>
          </p:nvPr>
        </p:nvSpPr>
        <p:spPr>
          <a:xfrm>
            <a:off x="7691438" y="5180546"/>
            <a:ext cx="4035219" cy="403826"/>
          </a:xfrm>
        </p:spPr>
        <p:txBody>
          <a:bodyPr>
            <a:normAutofit/>
          </a:bodyPr>
          <a:lstStyle>
            <a:lvl1pPr>
              <a:defRPr sz="1800" baseline="0">
                <a:solidFill>
                  <a:schemeClr val="accent1"/>
                </a:solidFill>
              </a:defRPr>
            </a:lvl1pPr>
          </a:lstStyle>
          <a:p>
            <a:pPr lvl="0"/>
            <a:r>
              <a:rPr lang="en-GB" dirty="0"/>
              <a:t>Kevin McDonnell</a:t>
            </a:r>
            <a:endParaRPr lang="en-US" dirty="0"/>
          </a:p>
        </p:txBody>
      </p:sp>
      <p:sp>
        <p:nvSpPr>
          <p:cNvPr id="9" name="Text Placeholder 7">
            <a:extLst>
              <a:ext uri="{FF2B5EF4-FFF2-40B4-BE49-F238E27FC236}">
                <a16:creationId xmlns:a16="http://schemas.microsoft.com/office/drawing/2014/main" id="{2D1A7474-74AF-43D7-A23B-EBFA5D0FDED8}"/>
              </a:ext>
            </a:extLst>
          </p:cNvPr>
          <p:cNvSpPr>
            <a:spLocks noGrp="1"/>
          </p:cNvSpPr>
          <p:nvPr>
            <p:ph type="body" sz="quarter" idx="14" hasCustomPrompt="1"/>
          </p:nvPr>
        </p:nvSpPr>
        <p:spPr>
          <a:xfrm>
            <a:off x="7691438" y="5649998"/>
            <a:ext cx="4035219" cy="403826"/>
          </a:xfrm>
        </p:spPr>
        <p:txBody>
          <a:bodyPr>
            <a:normAutofit/>
          </a:bodyPr>
          <a:lstStyle>
            <a:lvl1pPr>
              <a:defRPr sz="1400" baseline="0">
                <a:solidFill>
                  <a:schemeClr val="tx1"/>
                </a:solidFill>
              </a:defRPr>
            </a:lvl1pPr>
          </a:lstStyle>
          <a:p>
            <a:pPr lvl="0"/>
            <a:r>
              <a:rPr lang="en-GB" dirty="0"/>
              <a:t>Solutions Architect, CPS</a:t>
            </a:r>
            <a:endParaRPr lang="en-US" dirty="0"/>
          </a:p>
        </p:txBody>
      </p:sp>
      <p:sp>
        <p:nvSpPr>
          <p:cNvPr id="10" name="Text Placeholder 7">
            <a:extLst>
              <a:ext uri="{FF2B5EF4-FFF2-40B4-BE49-F238E27FC236}">
                <a16:creationId xmlns:a16="http://schemas.microsoft.com/office/drawing/2014/main" id="{414549D8-B446-4D99-91C8-57A1F07DB8D6}"/>
              </a:ext>
            </a:extLst>
          </p:cNvPr>
          <p:cNvSpPr>
            <a:spLocks noGrp="1"/>
          </p:cNvSpPr>
          <p:nvPr>
            <p:ph type="body" sz="quarter" idx="15" hasCustomPrompt="1"/>
          </p:nvPr>
        </p:nvSpPr>
        <p:spPr>
          <a:xfrm>
            <a:off x="7691438" y="6106920"/>
            <a:ext cx="4035219" cy="403826"/>
          </a:xfrm>
        </p:spPr>
        <p:txBody>
          <a:bodyPr>
            <a:normAutofit/>
          </a:bodyPr>
          <a:lstStyle>
            <a:lvl1pPr>
              <a:defRPr sz="1100" baseline="0">
                <a:solidFill>
                  <a:schemeClr val="tx1"/>
                </a:solidFill>
              </a:defRPr>
            </a:lvl1pPr>
          </a:lstStyle>
          <a:p>
            <a:pPr lvl="0"/>
            <a:r>
              <a:rPr lang="en-GB" dirty="0"/>
              <a:t>16 November 2019</a:t>
            </a:r>
            <a:endParaRPr lang="en-US" dirty="0"/>
          </a:p>
        </p:txBody>
      </p:sp>
      <p:sp>
        <p:nvSpPr>
          <p:cNvPr id="4" name="Title 3">
            <a:extLst>
              <a:ext uri="{FF2B5EF4-FFF2-40B4-BE49-F238E27FC236}">
                <a16:creationId xmlns:a16="http://schemas.microsoft.com/office/drawing/2014/main" id="{F1CB6C0A-44AD-004C-8428-62C8719A42EC}"/>
              </a:ext>
            </a:extLst>
          </p:cNvPr>
          <p:cNvSpPr>
            <a:spLocks noGrp="1"/>
          </p:cNvSpPr>
          <p:nvPr>
            <p:ph type="title"/>
          </p:nvPr>
        </p:nvSpPr>
        <p:spPr/>
        <p:txBody>
          <a:bodyPr/>
          <a:lstStyle/>
          <a:p>
            <a:r>
              <a:rPr lang="en-GB" dirty="0"/>
              <a:t>Driving Teams Adoption With a Bot</a:t>
            </a:r>
            <a:endParaRPr lang="en-US" dirty="0"/>
          </a:p>
        </p:txBody>
      </p:sp>
    </p:spTree>
    <p:extLst>
      <p:ext uri="{BB962C8B-B14F-4D97-AF65-F5344CB8AC3E}">
        <p14:creationId xmlns:p14="http://schemas.microsoft.com/office/powerpoint/2010/main" val="2173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01D93-9CB1-4554-9D19-B81C54B97238}"/>
              </a:ext>
            </a:extLst>
          </p:cNvPr>
          <p:cNvSpPr>
            <a:spLocks noGrp="1"/>
          </p:cNvSpPr>
          <p:nvPr>
            <p:ph type="title"/>
          </p:nvPr>
        </p:nvSpPr>
        <p:spPr/>
        <p:txBody>
          <a:bodyPr/>
          <a:lstStyle/>
          <a:p>
            <a:r>
              <a:rPr lang="en-GB" dirty="0"/>
              <a:t>Reasons why the projects fail</a:t>
            </a:r>
          </a:p>
        </p:txBody>
      </p:sp>
      <p:graphicFrame>
        <p:nvGraphicFramePr>
          <p:cNvPr id="4" name="Diagram 3">
            <a:extLst>
              <a:ext uri="{FF2B5EF4-FFF2-40B4-BE49-F238E27FC236}">
                <a16:creationId xmlns:a16="http://schemas.microsoft.com/office/drawing/2014/main" id="{2E46BF78-6EFC-41BE-85AB-56FC4FB001AE}"/>
              </a:ext>
            </a:extLst>
          </p:cNvPr>
          <p:cNvGraphicFramePr/>
          <p:nvPr>
            <p:extLst>
              <p:ext uri="{D42A27DB-BD31-4B8C-83A1-F6EECF244321}">
                <p14:modId xmlns:p14="http://schemas.microsoft.com/office/powerpoint/2010/main" val="1330743223"/>
              </p:ext>
            </p:extLst>
          </p:nvPr>
        </p:nvGraphicFramePr>
        <p:xfrm>
          <a:off x="416377" y="2400300"/>
          <a:ext cx="11683093" cy="263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946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1DB1-7768-4C12-B035-BDBBF3B10824}"/>
              </a:ext>
            </a:extLst>
          </p:cNvPr>
          <p:cNvSpPr>
            <a:spLocks noGrp="1"/>
          </p:cNvSpPr>
          <p:nvPr>
            <p:ph type="ctrTitle"/>
          </p:nvPr>
        </p:nvSpPr>
        <p:spPr/>
        <p:txBody>
          <a:bodyPr/>
          <a:lstStyle/>
          <a:p>
            <a:r>
              <a:rPr lang="en-GB" dirty="0"/>
              <a:t>How?</a:t>
            </a:r>
          </a:p>
        </p:txBody>
      </p:sp>
    </p:spTree>
    <p:extLst>
      <p:ext uri="{BB962C8B-B14F-4D97-AF65-F5344CB8AC3E}">
        <p14:creationId xmlns:p14="http://schemas.microsoft.com/office/powerpoint/2010/main" val="67407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6709-092C-446D-BAFE-38F42711B938}"/>
              </a:ext>
            </a:extLst>
          </p:cNvPr>
          <p:cNvSpPr>
            <a:spLocks noGrp="1"/>
          </p:cNvSpPr>
          <p:nvPr>
            <p:ph type="title"/>
          </p:nvPr>
        </p:nvSpPr>
        <p:spPr/>
        <p:txBody>
          <a:bodyPr/>
          <a:lstStyle/>
          <a:p>
            <a:r>
              <a:rPr lang="en-GB" dirty="0"/>
              <a:t>Techniques for driving adoption</a:t>
            </a:r>
          </a:p>
        </p:txBody>
      </p:sp>
      <p:graphicFrame>
        <p:nvGraphicFramePr>
          <p:cNvPr id="3" name="Diagram 2">
            <a:extLst>
              <a:ext uri="{FF2B5EF4-FFF2-40B4-BE49-F238E27FC236}">
                <a16:creationId xmlns:a16="http://schemas.microsoft.com/office/drawing/2014/main" id="{BB80DFD3-343F-4F78-91F6-80941F0462A8}"/>
              </a:ext>
            </a:extLst>
          </p:cNvPr>
          <p:cNvGraphicFramePr/>
          <p:nvPr>
            <p:extLst>
              <p:ext uri="{D42A27DB-BD31-4B8C-83A1-F6EECF244321}">
                <p14:modId xmlns:p14="http://schemas.microsoft.com/office/powerpoint/2010/main" val="1508719036"/>
              </p:ext>
            </p:extLst>
          </p:nvPr>
        </p:nvGraphicFramePr>
        <p:xfrm>
          <a:off x="2032000" y="107420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43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hand holding a camera&#10;&#10;Description automatically generated">
            <a:extLst>
              <a:ext uri="{FF2B5EF4-FFF2-40B4-BE49-F238E27FC236}">
                <a16:creationId xmlns:a16="http://schemas.microsoft.com/office/drawing/2014/main" id="{898B54E2-34A2-4B08-9DC1-48FB0CF4C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 y="1337675"/>
            <a:ext cx="2903764" cy="1935843"/>
          </a:xfrm>
          <a:prstGeom prst="rect">
            <a:avLst/>
          </a:prstGeom>
        </p:spPr>
      </p:pic>
      <p:sp>
        <p:nvSpPr>
          <p:cNvPr id="2" name="Title 1">
            <a:extLst>
              <a:ext uri="{FF2B5EF4-FFF2-40B4-BE49-F238E27FC236}">
                <a16:creationId xmlns:a16="http://schemas.microsoft.com/office/drawing/2014/main" id="{D80956F4-DC8A-4E34-A5CA-B0DA0C7E8BF4}"/>
              </a:ext>
            </a:extLst>
          </p:cNvPr>
          <p:cNvSpPr>
            <a:spLocks noGrp="1"/>
          </p:cNvSpPr>
          <p:nvPr>
            <p:ph type="title"/>
          </p:nvPr>
        </p:nvSpPr>
        <p:spPr/>
        <p:txBody>
          <a:bodyPr/>
          <a:lstStyle/>
          <a:p>
            <a:r>
              <a:rPr lang="en-GB" dirty="0"/>
              <a:t>Driving enterprise social through social staff</a:t>
            </a:r>
          </a:p>
        </p:txBody>
      </p:sp>
      <p:pic>
        <p:nvPicPr>
          <p:cNvPr id="6" name="Picture 5" descr="A close up of a flower&#10;&#10;Description automatically generated">
            <a:extLst>
              <a:ext uri="{FF2B5EF4-FFF2-40B4-BE49-F238E27FC236}">
                <a16:creationId xmlns:a16="http://schemas.microsoft.com/office/drawing/2014/main" id="{C340A264-4B64-4BA4-ACE0-4EF622B637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5960" y="2495730"/>
            <a:ext cx="3266259" cy="2177506"/>
          </a:xfrm>
          <a:prstGeom prst="rect">
            <a:avLst/>
          </a:prstGeom>
        </p:spPr>
      </p:pic>
      <p:pic>
        <p:nvPicPr>
          <p:cNvPr id="11" name="Picture 10">
            <a:extLst>
              <a:ext uri="{FF2B5EF4-FFF2-40B4-BE49-F238E27FC236}">
                <a16:creationId xmlns:a16="http://schemas.microsoft.com/office/drawing/2014/main" id="{A6C8E547-97B4-4A02-9361-1431A133056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331" r="10053"/>
          <a:stretch/>
        </p:blipFill>
        <p:spPr>
          <a:xfrm>
            <a:off x="8292109" y="2199298"/>
            <a:ext cx="3626469" cy="3255827"/>
          </a:xfrm>
          <a:prstGeom prst="rect">
            <a:avLst/>
          </a:prstGeom>
        </p:spPr>
      </p:pic>
      <p:pic>
        <p:nvPicPr>
          <p:cNvPr id="13" name="Picture 12" descr="A close up of a logo&#10;&#10;Description automatically generated">
            <a:extLst>
              <a:ext uri="{FF2B5EF4-FFF2-40B4-BE49-F238E27FC236}">
                <a16:creationId xmlns:a16="http://schemas.microsoft.com/office/drawing/2014/main" id="{26AB254A-5817-4B3F-A4C0-B9C75D1F7E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8439" y="3235091"/>
            <a:ext cx="1691231" cy="1182540"/>
          </a:xfrm>
          <a:prstGeom prst="rect">
            <a:avLst/>
          </a:prstGeom>
        </p:spPr>
      </p:pic>
      <p:pic>
        <p:nvPicPr>
          <p:cNvPr id="4" name="Picture 3" descr="A group of young men playing a game of football&#10;&#10;Description automatically generated">
            <a:extLst>
              <a:ext uri="{FF2B5EF4-FFF2-40B4-BE49-F238E27FC236}">
                <a16:creationId xmlns:a16="http://schemas.microsoft.com/office/drawing/2014/main" id="{899C2913-5AD2-4A32-91E6-E5B0F15797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886" y="3892526"/>
            <a:ext cx="3266259" cy="2175805"/>
          </a:xfrm>
          <a:prstGeom prst="rect">
            <a:avLst/>
          </a:prstGeom>
        </p:spPr>
      </p:pic>
    </p:spTree>
    <p:extLst>
      <p:ext uri="{BB962C8B-B14F-4D97-AF65-F5344CB8AC3E}">
        <p14:creationId xmlns:p14="http://schemas.microsoft.com/office/powerpoint/2010/main" val="7018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F69C9C4-CE11-47AB-AD20-32AB60A16260}"/>
              </a:ext>
            </a:extLst>
          </p:cNvPr>
          <p:cNvSpPr>
            <a:spLocks noGrp="1"/>
          </p:cNvSpPr>
          <p:nvPr>
            <p:ph type="title"/>
          </p:nvPr>
        </p:nvSpPr>
        <p:spPr>
          <a:xfrm>
            <a:off x="1405757" y="365126"/>
            <a:ext cx="10515600" cy="839360"/>
          </a:xfrm>
        </p:spPr>
        <p:txBody>
          <a:bodyPr/>
          <a:lstStyle/>
          <a:p>
            <a:r>
              <a:rPr lang="en-US" dirty="0"/>
              <a:t>Teams and Bots – better together</a:t>
            </a:r>
          </a:p>
        </p:txBody>
      </p:sp>
      <p:pic>
        <p:nvPicPr>
          <p:cNvPr id="4" name="Picture 3" descr="A close up of a sign&#10;&#10;Description automatically generated">
            <a:extLst>
              <a:ext uri="{FF2B5EF4-FFF2-40B4-BE49-F238E27FC236}">
                <a16:creationId xmlns:a16="http://schemas.microsoft.com/office/drawing/2014/main" id="{D1F21846-90C8-4311-B8C0-D5A2042551A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0477" b="19709"/>
          <a:stretch/>
        </p:blipFill>
        <p:spPr>
          <a:xfrm>
            <a:off x="4075194" y="3885231"/>
            <a:ext cx="4041609" cy="2417476"/>
          </a:xfrm>
          <a:prstGeom prst="rect">
            <a:avLst/>
          </a:prstGeom>
          <a:noFill/>
        </p:spPr>
      </p:pic>
      <p:pic>
        <p:nvPicPr>
          <p:cNvPr id="7" name="Picture 6">
            <a:extLst>
              <a:ext uri="{FF2B5EF4-FFF2-40B4-BE49-F238E27FC236}">
                <a16:creationId xmlns:a16="http://schemas.microsoft.com/office/drawing/2014/main" id="{822F1ECA-6019-495A-88A3-2125F5D9B41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44984" y="1478935"/>
            <a:ext cx="6102027" cy="2131847"/>
          </a:xfrm>
          <a:prstGeom prst="rect">
            <a:avLst/>
          </a:prstGeom>
        </p:spPr>
      </p:pic>
    </p:spTree>
    <p:extLst>
      <p:ext uri="{BB962C8B-B14F-4D97-AF65-F5344CB8AC3E}">
        <p14:creationId xmlns:p14="http://schemas.microsoft.com/office/powerpoint/2010/main" val="336363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BD4D80-00D7-4E81-A90C-C73B10BC4C45}"/>
              </a:ext>
            </a:extLst>
          </p:cNvPr>
          <p:cNvSpPr>
            <a:spLocks noGrp="1"/>
          </p:cNvSpPr>
          <p:nvPr>
            <p:ph type="title"/>
          </p:nvPr>
        </p:nvSpPr>
        <p:spPr>
          <a:xfrm>
            <a:off x="1405757" y="365126"/>
            <a:ext cx="10515600" cy="839360"/>
          </a:xfrm>
        </p:spPr>
        <p:txBody>
          <a:bodyPr/>
          <a:lstStyle/>
          <a:p>
            <a:r>
              <a:rPr lang="en-US" dirty="0"/>
              <a:t>Demo</a:t>
            </a:r>
          </a:p>
        </p:txBody>
      </p:sp>
      <p:pic>
        <p:nvPicPr>
          <p:cNvPr id="4" name="Picture 5" descr="A person sitting at a table using a computer&#10;&#10;Description automatically generated">
            <a:extLst>
              <a:ext uri="{FF2B5EF4-FFF2-40B4-BE49-F238E27FC236}">
                <a16:creationId xmlns:a16="http://schemas.microsoft.com/office/drawing/2014/main" id="{0A6C186C-17BE-42F4-85BE-B2E7087EF6AE}"/>
              </a:ext>
            </a:extLst>
          </p:cNvPr>
          <p:cNvPicPr>
            <a:picLocks noChangeAspect="1"/>
          </p:cNvPicPr>
          <p:nvPr/>
        </p:nvPicPr>
        <p:blipFill rotWithShape="1">
          <a:blip r:embed="rId3"/>
          <a:srcRect t="39857" b="1062"/>
          <a:stretch/>
        </p:blipFill>
        <p:spPr>
          <a:xfrm>
            <a:off x="1405755" y="1469813"/>
            <a:ext cx="10515600" cy="4504267"/>
          </a:xfrm>
          <a:prstGeom prst="rect">
            <a:avLst/>
          </a:prstGeom>
          <a:noFill/>
        </p:spPr>
      </p:pic>
    </p:spTree>
    <p:extLst>
      <p:ext uri="{BB962C8B-B14F-4D97-AF65-F5344CB8AC3E}">
        <p14:creationId xmlns:p14="http://schemas.microsoft.com/office/powerpoint/2010/main" val="250232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6F47CE-EA9D-436F-AD4D-2D0EA0A192F7}"/>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How is the Bot architected?</a:t>
            </a:r>
          </a:p>
        </p:txBody>
      </p:sp>
      <p:sp>
        <p:nvSpPr>
          <p:cNvPr id="9" name="Content Placeholder 8">
            <a:extLst>
              <a:ext uri="{FF2B5EF4-FFF2-40B4-BE49-F238E27FC236}">
                <a16:creationId xmlns:a16="http://schemas.microsoft.com/office/drawing/2014/main" id="{E2890435-B027-4A1B-8CF7-A0527A5D1AD0}"/>
              </a:ext>
            </a:extLst>
          </p:cNvPr>
          <p:cNvSpPr>
            <a:spLocks noGrp="1"/>
          </p:cNvSpPr>
          <p:nvPr>
            <p:ph idx="1"/>
          </p:nvPr>
        </p:nvSpPr>
        <p:spPr>
          <a:xfrm>
            <a:off x="966951" y="3355130"/>
            <a:ext cx="2669407" cy="2427333"/>
          </a:xfrm>
        </p:spPr>
        <p:txBody>
          <a:bodyPr vert="horz" lIns="91440" tIns="45720" rIns="91440" bIns="45720" rtlCol="0">
            <a:normAutofit/>
          </a:bodyPr>
          <a:lstStyle/>
          <a:p>
            <a:r>
              <a:rPr lang="en-US" sz="1600" kern="1200" dirty="0">
                <a:solidFill>
                  <a:schemeClr val="tx1"/>
                </a:solidFill>
                <a:latin typeface="+mn-lt"/>
                <a:ea typeface="+mn-ea"/>
                <a:cs typeface="+mn-cs"/>
              </a:rPr>
              <a:t>Bot held in </a:t>
            </a:r>
            <a:r>
              <a:rPr lang="en-US" sz="1600" kern="1200" dirty="0" err="1">
                <a:solidFill>
                  <a:schemeClr val="tx1"/>
                </a:solidFill>
                <a:latin typeface="+mn-lt"/>
                <a:ea typeface="+mn-ea"/>
                <a:cs typeface="+mn-cs"/>
              </a:rPr>
              <a:t>ASP.Net</a:t>
            </a:r>
            <a:r>
              <a:rPr lang="en-US" sz="1600" kern="1200" dirty="0">
                <a:solidFill>
                  <a:schemeClr val="tx1"/>
                </a:solidFill>
                <a:latin typeface="+mn-lt"/>
                <a:ea typeface="+mn-ea"/>
                <a:cs typeface="+mn-cs"/>
              </a:rPr>
              <a:t> Web App</a:t>
            </a:r>
          </a:p>
          <a:p>
            <a:r>
              <a:rPr lang="en-US" sz="1600" dirty="0"/>
              <a:t>Data in Table Storage</a:t>
            </a:r>
          </a:p>
          <a:p>
            <a:r>
              <a:rPr lang="en-US" sz="1600" kern="1200" dirty="0">
                <a:solidFill>
                  <a:schemeClr val="tx1"/>
                </a:solidFill>
                <a:latin typeface="+mn-lt"/>
                <a:ea typeface="+mn-ea"/>
                <a:cs typeface="+mn-cs"/>
              </a:rPr>
              <a:t>Logic App for scheduled tasks</a:t>
            </a:r>
          </a:p>
          <a:p>
            <a:r>
              <a:rPr lang="en-US" sz="1600" dirty="0"/>
              <a:t>ARM Template to deploy all</a:t>
            </a:r>
            <a:endParaRPr lang="en-US" sz="1600" kern="1200" dirty="0">
              <a:solidFill>
                <a:schemeClr val="tx1"/>
              </a:solidFill>
              <a:latin typeface="+mn-lt"/>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4BE3A440-46AD-4789-BF3A-E170D964A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102" y="1399920"/>
            <a:ext cx="6903723" cy="3935123"/>
          </a:xfrm>
          <a:prstGeom prst="rect">
            <a:avLst/>
          </a:prstGeom>
        </p:spPr>
      </p:pic>
      <p:pic>
        <p:nvPicPr>
          <p:cNvPr id="7" name="Picture 6" descr="A picture containing wheel&#10;&#10;Description automatically generated">
            <a:hlinkClick r:id="rId4"/>
            <a:extLst>
              <a:ext uri="{FF2B5EF4-FFF2-40B4-BE49-F238E27FC236}">
                <a16:creationId xmlns:a16="http://schemas.microsoft.com/office/drawing/2014/main" id="{43EE86C5-EFF5-42C1-B865-A79DEB69F0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76239" y="5341436"/>
            <a:ext cx="2450830" cy="1286686"/>
          </a:xfrm>
          <a:prstGeom prst="rect">
            <a:avLst/>
          </a:prstGeom>
        </p:spPr>
      </p:pic>
    </p:spTree>
    <p:extLst>
      <p:ext uri="{BB962C8B-B14F-4D97-AF65-F5344CB8AC3E}">
        <p14:creationId xmlns:p14="http://schemas.microsoft.com/office/powerpoint/2010/main" val="353269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48553-5719-4DD7-A335-7740F848A326}"/>
              </a:ext>
            </a:extLst>
          </p:cNvPr>
          <p:cNvSpPr>
            <a:spLocks noGrp="1"/>
          </p:cNvSpPr>
          <p:nvPr>
            <p:ph type="ctrTitle"/>
          </p:nvPr>
        </p:nvSpPr>
        <p:spPr/>
        <p:txBody>
          <a:bodyPr/>
          <a:lstStyle/>
          <a:p>
            <a:r>
              <a:rPr lang="en-GB" dirty="0"/>
              <a:t>Can I make my own Bot now?</a:t>
            </a:r>
          </a:p>
        </p:txBody>
      </p:sp>
    </p:spTree>
    <p:extLst>
      <p:ext uri="{BB962C8B-B14F-4D97-AF65-F5344CB8AC3E}">
        <p14:creationId xmlns:p14="http://schemas.microsoft.com/office/powerpoint/2010/main" val="258080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95D4AE7F-F5EF-44C0-8AF5-8214BEA98C7D}"/>
              </a:ext>
            </a:extLst>
          </p:cNvPr>
          <p:cNvSpPr/>
          <p:nvPr/>
        </p:nvSpPr>
        <p:spPr>
          <a:xfrm>
            <a:off x="584666" y="2191903"/>
            <a:ext cx="5464233" cy="1950719"/>
          </a:xfrm>
          <a:prstGeom prst="flowChartDocument">
            <a:avLst/>
          </a:prstGeom>
          <a:solidFill>
            <a:schemeClr val="bg2">
              <a:lumMod val="50000"/>
            </a:schemeClr>
          </a:solidFill>
          <a:ln w="12700" cap="flat" cmpd="sng" algn="ctr">
            <a:solidFill>
              <a:prstClr val="white">
                <a:hueOff val="0"/>
                <a:satOff val="0"/>
                <a:lumOff val="0"/>
                <a:alphaOff val="0"/>
              </a:prstClr>
            </a:solidFill>
            <a:prstDash val="solid"/>
            <a:miter lim="800000"/>
          </a:ln>
          <a:effectLst/>
        </p:spPr>
        <p:txBody>
          <a:bodyPr spcFirstLastPara="0" vert="horz" wrap="square" lIns="22860" tIns="22860" rIns="22860" bIns="22860" numCol="1" spcCol="1270" anchor="ctr" anchorCtr="0">
            <a:noAutofit/>
          </a:bodyPr>
          <a:lstStyle/>
          <a:p>
            <a:pPr algn="ctr"/>
            <a:r>
              <a:rPr lang="en-GB" sz="3600" dirty="0">
                <a:solidFill>
                  <a:schemeClr val="bg1"/>
                </a:solidFill>
              </a:rPr>
              <a:t>Why</a:t>
            </a:r>
            <a:endParaRPr lang="en-GB" dirty="0">
              <a:solidFill>
                <a:schemeClr val="bg1"/>
              </a:solidFill>
            </a:endParaRPr>
          </a:p>
          <a:p>
            <a:pPr algn="ctr"/>
            <a:endParaRPr lang="en-GB" dirty="0">
              <a:solidFill>
                <a:schemeClr val="bg1"/>
              </a:solidFill>
            </a:endParaRPr>
          </a:p>
          <a:p>
            <a:pPr algn="ctr"/>
            <a:r>
              <a:rPr lang="en-GB" dirty="0">
                <a:solidFill>
                  <a:schemeClr val="bg1"/>
                </a:solidFill>
              </a:rPr>
              <a:t>Should it be a Bot</a:t>
            </a:r>
          </a:p>
          <a:p>
            <a:pPr algn="ctr"/>
            <a:r>
              <a:rPr lang="en-GB" dirty="0">
                <a:solidFill>
                  <a:schemeClr val="bg1"/>
                </a:solidFill>
              </a:rPr>
              <a:t>Standard app planning process</a:t>
            </a:r>
          </a:p>
        </p:txBody>
      </p:sp>
      <p:sp>
        <p:nvSpPr>
          <p:cNvPr id="2" name="Title 1">
            <a:extLst>
              <a:ext uri="{FF2B5EF4-FFF2-40B4-BE49-F238E27FC236}">
                <a16:creationId xmlns:a16="http://schemas.microsoft.com/office/drawing/2014/main" id="{0999BE75-DAD6-45B5-8EC8-E567F8BF87D7}"/>
              </a:ext>
            </a:extLst>
          </p:cNvPr>
          <p:cNvSpPr>
            <a:spLocks noGrp="1"/>
          </p:cNvSpPr>
          <p:nvPr>
            <p:ph type="title"/>
          </p:nvPr>
        </p:nvSpPr>
        <p:spPr/>
        <p:txBody>
          <a:bodyPr/>
          <a:lstStyle/>
          <a:p>
            <a:r>
              <a:rPr lang="en-GB" dirty="0"/>
              <a:t>Planning your own Bot</a:t>
            </a:r>
          </a:p>
        </p:txBody>
      </p:sp>
      <p:graphicFrame>
        <p:nvGraphicFramePr>
          <p:cNvPr id="4" name="Diagram 3">
            <a:extLst>
              <a:ext uri="{FF2B5EF4-FFF2-40B4-BE49-F238E27FC236}">
                <a16:creationId xmlns:a16="http://schemas.microsoft.com/office/drawing/2014/main" id="{B9ED1AD5-39A6-4BF6-A76F-53C6AD1C65E1}"/>
              </a:ext>
            </a:extLst>
          </p:cNvPr>
          <p:cNvGraphicFramePr/>
          <p:nvPr>
            <p:extLst>
              <p:ext uri="{D42A27DB-BD31-4B8C-83A1-F6EECF244321}">
                <p14:modId xmlns:p14="http://schemas.microsoft.com/office/powerpoint/2010/main" val="1041161876"/>
              </p:ext>
            </p:extLst>
          </p:nvPr>
        </p:nvGraphicFramePr>
        <p:xfrm>
          <a:off x="5761644" y="1204486"/>
          <a:ext cx="61200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A339F117-75C1-48F1-A7EE-043DEE63D1A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820071" y="5162145"/>
            <a:ext cx="1235412" cy="1235412"/>
          </a:xfrm>
          <a:prstGeom prst="rect">
            <a:avLst/>
          </a:prstGeom>
        </p:spPr>
      </p:pic>
      <p:sp>
        <p:nvSpPr>
          <p:cNvPr id="8" name="Flowchart: Document 7">
            <a:extLst>
              <a:ext uri="{FF2B5EF4-FFF2-40B4-BE49-F238E27FC236}">
                <a16:creationId xmlns:a16="http://schemas.microsoft.com/office/drawing/2014/main" id="{31BAAA0A-D26D-4BDF-A917-B912D938FBB6}"/>
              </a:ext>
            </a:extLst>
          </p:cNvPr>
          <p:cNvSpPr/>
          <p:nvPr/>
        </p:nvSpPr>
        <p:spPr>
          <a:xfrm>
            <a:off x="871920" y="2837571"/>
            <a:ext cx="5464233" cy="1950719"/>
          </a:xfrm>
          <a:prstGeom prst="flowChartDocument">
            <a:avLst/>
          </a:prstGeom>
          <a:solidFill>
            <a:srgbClr val="1D6FA9">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22860" tIns="22860" rIns="22860" bIns="22860" numCol="1" spcCol="1270" anchor="ctr" anchorCtr="0">
            <a:noAutofit/>
          </a:bodyPr>
          <a:lstStyle/>
          <a:p>
            <a:pPr algn="ctr"/>
            <a:r>
              <a:rPr lang="en-GB" sz="3600" dirty="0">
                <a:solidFill>
                  <a:schemeClr val="bg1"/>
                </a:solidFill>
              </a:rPr>
              <a:t>Triggers</a:t>
            </a:r>
            <a:endParaRPr lang="en-GB" dirty="0">
              <a:solidFill>
                <a:schemeClr val="bg1"/>
              </a:solidFill>
            </a:endParaRPr>
          </a:p>
          <a:p>
            <a:pPr algn="ctr"/>
            <a:endParaRPr lang="en-GB" dirty="0">
              <a:solidFill>
                <a:schemeClr val="bg1"/>
              </a:solidFill>
            </a:endParaRPr>
          </a:p>
          <a:p>
            <a:pPr algn="ctr"/>
            <a:r>
              <a:rPr lang="en-GB" dirty="0">
                <a:solidFill>
                  <a:schemeClr val="bg1"/>
                </a:solidFill>
              </a:rPr>
              <a:t>How to start the Bot</a:t>
            </a:r>
          </a:p>
          <a:p>
            <a:pPr algn="ctr"/>
            <a:r>
              <a:rPr lang="en-GB" dirty="0">
                <a:solidFill>
                  <a:schemeClr val="bg1"/>
                </a:solidFill>
              </a:rPr>
              <a:t>User triggered or scheduled/event driven</a:t>
            </a:r>
          </a:p>
        </p:txBody>
      </p:sp>
      <p:sp>
        <p:nvSpPr>
          <p:cNvPr id="10" name="Flowchart: Document 9">
            <a:extLst>
              <a:ext uri="{FF2B5EF4-FFF2-40B4-BE49-F238E27FC236}">
                <a16:creationId xmlns:a16="http://schemas.microsoft.com/office/drawing/2014/main" id="{EE4D1C3F-BC87-4F63-B8FC-9B8A99E639EF}"/>
              </a:ext>
            </a:extLst>
          </p:cNvPr>
          <p:cNvSpPr/>
          <p:nvPr/>
        </p:nvSpPr>
        <p:spPr>
          <a:xfrm>
            <a:off x="1141614" y="3567246"/>
            <a:ext cx="5464233" cy="1950719"/>
          </a:xfrm>
          <a:prstGeom prst="flowChartDocument">
            <a:avLst/>
          </a:prstGeom>
          <a:solidFill>
            <a:srgbClr val="36AFCE">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22860" tIns="22860" rIns="22860" bIns="22860" numCol="1" spcCol="1270" anchor="ctr" anchorCtr="0">
            <a:noAutofit/>
          </a:bodyPr>
          <a:lstStyle/>
          <a:p>
            <a:pPr algn="ctr"/>
            <a:r>
              <a:rPr lang="en-GB" sz="3600" dirty="0">
                <a:solidFill>
                  <a:schemeClr val="bg1"/>
                </a:solidFill>
              </a:rPr>
              <a:t>Dialogs</a:t>
            </a:r>
            <a:endParaRPr lang="en-GB" sz="4000" dirty="0">
              <a:solidFill>
                <a:schemeClr val="bg1"/>
              </a:solidFill>
            </a:endParaRPr>
          </a:p>
          <a:p>
            <a:pPr algn="ctr"/>
            <a:endParaRPr lang="en-GB" dirty="0">
              <a:solidFill>
                <a:schemeClr val="bg1"/>
              </a:solidFill>
            </a:endParaRPr>
          </a:p>
          <a:p>
            <a:pPr algn="ctr"/>
            <a:r>
              <a:rPr lang="en-GB" dirty="0">
                <a:solidFill>
                  <a:schemeClr val="bg1"/>
                </a:solidFill>
              </a:rPr>
              <a:t>The Flows of conversation</a:t>
            </a:r>
          </a:p>
          <a:p>
            <a:pPr algn="ctr"/>
            <a:r>
              <a:rPr lang="en-GB" dirty="0">
                <a:solidFill>
                  <a:schemeClr val="bg1"/>
                </a:solidFill>
              </a:rPr>
              <a:t>Groups of chat</a:t>
            </a:r>
          </a:p>
        </p:txBody>
      </p:sp>
      <p:sp>
        <p:nvSpPr>
          <p:cNvPr id="11" name="Flowchart: Document 10">
            <a:extLst>
              <a:ext uri="{FF2B5EF4-FFF2-40B4-BE49-F238E27FC236}">
                <a16:creationId xmlns:a16="http://schemas.microsoft.com/office/drawing/2014/main" id="{0BF2BB73-5A1A-492C-A51D-AA8846CDAEA3}"/>
              </a:ext>
            </a:extLst>
          </p:cNvPr>
          <p:cNvSpPr/>
          <p:nvPr/>
        </p:nvSpPr>
        <p:spPr>
          <a:xfrm>
            <a:off x="1554702" y="4348642"/>
            <a:ext cx="5464233" cy="1950719"/>
          </a:xfrm>
          <a:prstGeom prst="flowChartDocument">
            <a:avLst/>
          </a:prstGeom>
          <a:solidFill>
            <a:schemeClr val="accent2">
              <a:lumMod val="60000"/>
              <a:lumOff val="40000"/>
            </a:schemeClr>
          </a:solidFill>
          <a:ln w="12700" cap="flat" cmpd="sng" algn="ctr">
            <a:solidFill>
              <a:prstClr val="white">
                <a:hueOff val="0"/>
                <a:satOff val="0"/>
                <a:lumOff val="0"/>
                <a:alphaOff val="0"/>
              </a:prstClr>
            </a:solidFill>
            <a:prstDash val="solid"/>
            <a:miter lim="800000"/>
          </a:ln>
          <a:effectLst/>
        </p:spPr>
        <p:txBody>
          <a:bodyPr spcFirstLastPara="0" vert="horz" wrap="square" lIns="22860" tIns="22860" rIns="22860" bIns="22860" numCol="1" spcCol="1270" anchor="ctr" anchorCtr="0">
            <a:noAutofit/>
          </a:bodyPr>
          <a:lstStyle/>
          <a:p>
            <a:pPr algn="ctr"/>
            <a:r>
              <a:rPr lang="en-GB" sz="3600" dirty="0">
                <a:solidFill>
                  <a:schemeClr val="bg1"/>
                </a:solidFill>
              </a:rPr>
              <a:t>Actions</a:t>
            </a:r>
            <a:endParaRPr lang="en-GB" dirty="0">
              <a:solidFill>
                <a:schemeClr val="bg1"/>
              </a:solidFill>
            </a:endParaRPr>
          </a:p>
          <a:p>
            <a:pPr algn="ctr"/>
            <a:endParaRPr lang="en-GB" dirty="0">
              <a:solidFill>
                <a:schemeClr val="bg1"/>
              </a:solidFill>
            </a:endParaRPr>
          </a:p>
          <a:p>
            <a:pPr algn="ctr"/>
            <a:r>
              <a:rPr lang="en-GB" dirty="0">
                <a:solidFill>
                  <a:schemeClr val="bg1"/>
                </a:solidFill>
              </a:rPr>
              <a:t>What the Bot does</a:t>
            </a:r>
          </a:p>
          <a:p>
            <a:pPr algn="ctr"/>
            <a:r>
              <a:rPr lang="en-GB" dirty="0">
                <a:solidFill>
                  <a:schemeClr val="bg1"/>
                </a:solidFill>
              </a:rPr>
              <a:t>Triggering to other systems (if needed)</a:t>
            </a:r>
          </a:p>
        </p:txBody>
      </p:sp>
      <p:sp>
        <p:nvSpPr>
          <p:cNvPr id="14" name="Arrow: Down 13">
            <a:extLst>
              <a:ext uri="{FF2B5EF4-FFF2-40B4-BE49-F238E27FC236}">
                <a16:creationId xmlns:a16="http://schemas.microsoft.com/office/drawing/2014/main" id="{E956E030-94CD-4C87-BAFD-345316372C68}"/>
              </a:ext>
            </a:extLst>
          </p:cNvPr>
          <p:cNvSpPr/>
          <p:nvPr/>
        </p:nvSpPr>
        <p:spPr>
          <a:xfrm>
            <a:off x="8591558" y="4935635"/>
            <a:ext cx="765001" cy="489601"/>
          </a:xfrm>
          <a:prstGeom prst="down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15" name="Group 14">
            <a:extLst>
              <a:ext uri="{FF2B5EF4-FFF2-40B4-BE49-F238E27FC236}">
                <a16:creationId xmlns:a16="http://schemas.microsoft.com/office/drawing/2014/main" id="{EA6679C5-87D5-42AE-B7E9-2975055B5C29}"/>
              </a:ext>
            </a:extLst>
          </p:cNvPr>
          <p:cNvGrpSpPr/>
          <p:nvPr/>
        </p:nvGrpSpPr>
        <p:grpSpPr>
          <a:xfrm>
            <a:off x="7138054" y="5327316"/>
            <a:ext cx="3672009" cy="918002"/>
            <a:chOff x="1224002" y="4208737"/>
            <a:chExt cx="3672009" cy="918002"/>
          </a:xfrm>
        </p:grpSpPr>
        <p:sp>
          <p:nvSpPr>
            <p:cNvPr id="26" name="Rectangle 25">
              <a:extLst>
                <a:ext uri="{FF2B5EF4-FFF2-40B4-BE49-F238E27FC236}">
                  <a16:creationId xmlns:a16="http://schemas.microsoft.com/office/drawing/2014/main" id="{29BD18BB-177C-439D-B986-BFD8F5EB8180}"/>
                </a:ext>
              </a:extLst>
            </p:cNvPr>
            <p:cNvSpPr/>
            <p:nvPr/>
          </p:nvSpPr>
          <p:spPr>
            <a:xfrm>
              <a:off x="1224002" y="4208737"/>
              <a:ext cx="3672009" cy="9180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TextBox 26">
              <a:extLst>
                <a:ext uri="{FF2B5EF4-FFF2-40B4-BE49-F238E27FC236}">
                  <a16:creationId xmlns:a16="http://schemas.microsoft.com/office/drawing/2014/main" id="{E82C220E-0FBB-4F84-8FAC-EF7C29A8FEE4}"/>
                </a:ext>
              </a:extLst>
            </p:cNvPr>
            <p:cNvSpPr txBox="1"/>
            <p:nvPr/>
          </p:nvSpPr>
          <p:spPr>
            <a:xfrm>
              <a:off x="1224002" y="4208737"/>
              <a:ext cx="3672009" cy="9180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dirty="0" err="1"/>
                <a:t>YourBot</a:t>
              </a:r>
              <a:endParaRPr lang="en-GB" sz="3200" kern="1200" dirty="0"/>
            </a:p>
          </p:txBody>
        </p:sp>
      </p:grpSp>
      <p:grpSp>
        <p:nvGrpSpPr>
          <p:cNvPr id="16" name="Group 15">
            <a:extLst>
              <a:ext uri="{FF2B5EF4-FFF2-40B4-BE49-F238E27FC236}">
                <a16:creationId xmlns:a16="http://schemas.microsoft.com/office/drawing/2014/main" id="{8C84CF8D-B59D-4512-9487-BA317E2E2FF1}"/>
              </a:ext>
            </a:extLst>
          </p:cNvPr>
          <p:cNvGrpSpPr/>
          <p:nvPr/>
        </p:nvGrpSpPr>
        <p:grpSpPr>
          <a:xfrm>
            <a:off x="8429378" y="3055566"/>
            <a:ext cx="1377003" cy="1377003"/>
            <a:chOff x="2515326" y="1936987"/>
            <a:chExt cx="1377003" cy="1377003"/>
          </a:xfrm>
        </p:grpSpPr>
        <p:sp>
          <p:nvSpPr>
            <p:cNvPr id="24" name="Oval 23">
              <a:extLst>
                <a:ext uri="{FF2B5EF4-FFF2-40B4-BE49-F238E27FC236}">
                  <a16:creationId xmlns:a16="http://schemas.microsoft.com/office/drawing/2014/main" id="{2605758A-FA82-4C53-9D32-90F828DBA752}"/>
                </a:ext>
              </a:extLst>
            </p:cNvPr>
            <p:cNvSpPr/>
            <p:nvPr/>
          </p:nvSpPr>
          <p:spPr>
            <a:xfrm>
              <a:off x="2515326" y="1936987"/>
              <a:ext cx="1377003" cy="137700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Oval 8">
              <a:extLst>
                <a:ext uri="{FF2B5EF4-FFF2-40B4-BE49-F238E27FC236}">
                  <a16:creationId xmlns:a16="http://schemas.microsoft.com/office/drawing/2014/main" id="{D69EBDAD-D537-4C7A-B9A9-83052DBF38AC}"/>
                </a:ext>
              </a:extLst>
            </p:cNvPr>
            <p:cNvSpPr txBox="1"/>
            <p:nvPr/>
          </p:nvSpPr>
          <p:spPr>
            <a:xfrm>
              <a:off x="2716983" y="2138644"/>
              <a:ext cx="973689" cy="9736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Actions</a:t>
              </a:r>
            </a:p>
          </p:txBody>
        </p:sp>
      </p:grpSp>
      <p:grpSp>
        <p:nvGrpSpPr>
          <p:cNvPr id="17" name="Group 16">
            <a:extLst>
              <a:ext uri="{FF2B5EF4-FFF2-40B4-BE49-F238E27FC236}">
                <a16:creationId xmlns:a16="http://schemas.microsoft.com/office/drawing/2014/main" id="{856284BE-362C-47B3-AF91-0510E894D08E}"/>
              </a:ext>
            </a:extLst>
          </p:cNvPr>
          <p:cNvGrpSpPr/>
          <p:nvPr/>
        </p:nvGrpSpPr>
        <p:grpSpPr>
          <a:xfrm>
            <a:off x="7444055" y="2022508"/>
            <a:ext cx="1377003" cy="1377003"/>
            <a:chOff x="1530003" y="903929"/>
            <a:chExt cx="1377003" cy="1377003"/>
          </a:xfrm>
        </p:grpSpPr>
        <p:sp>
          <p:nvSpPr>
            <p:cNvPr id="22" name="Oval 21">
              <a:extLst>
                <a:ext uri="{FF2B5EF4-FFF2-40B4-BE49-F238E27FC236}">
                  <a16:creationId xmlns:a16="http://schemas.microsoft.com/office/drawing/2014/main" id="{6D9DBC0A-99EE-4C5C-9464-CE64C295BD53}"/>
                </a:ext>
              </a:extLst>
            </p:cNvPr>
            <p:cNvSpPr/>
            <p:nvPr/>
          </p:nvSpPr>
          <p:spPr>
            <a:xfrm>
              <a:off x="1530003" y="903929"/>
              <a:ext cx="1377003" cy="1377003"/>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Oval 10">
              <a:extLst>
                <a:ext uri="{FF2B5EF4-FFF2-40B4-BE49-F238E27FC236}">
                  <a16:creationId xmlns:a16="http://schemas.microsoft.com/office/drawing/2014/main" id="{C4229052-2FA7-4B7F-9A5E-6D9E7229A8A5}"/>
                </a:ext>
              </a:extLst>
            </p:cNvPr>
            <p:cNvSpPr txBox="1"/>
            <p:nvPr/>
          </p:nvSpPr>
          <p:spPr>
            <a:xfrm>
              <a:off x="1731660" y="1105586"/>
              <a:ext cx="973689" cy="9736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Dialogs</a:t>
              </a:r>
            </a:p>
          </p:txBody>
        </p:sp>
      </p:grpSp>
      <p:grpSp>
        <p:nvGrpSpPr>
          <p:cNvPr id="18" name="Group 17">
            <a:extLst>
              <a:ext uri="{FF2B5EF4-FFF2-40B4-BE49-F238E27FC236}">
                <a16:creationId xmlns:a16="http://schemas.microsoft.com/office/drawing/2014/main" id="{CAC74380-04F9-46F2-B568-91C33F12C0AE}"/>
              </a:ext>
            </a:extLst>
          </p:cNvPr>
          <p:cNvGrpSpPr/>
          <p:nvPr/>
        </p:nvGrpSpPr>
        <p:grpSpPr>
          <a:xfrm>
            <a:off x="8851659" y="1689579"/>
            <a:ext cx="1377003" cy="1377003"/>
            <a:chOff x="2937607" y="571000"/>
            <a:chExt cx="1377003" cy="1377003"/>
          </a:xfrm>
        </p:grpSpPr>
        <p:sp>
          <p:nvSpPr>
            <p:cNvPr id="20" name="Oval 19">
              <a:extLst>
                <a:ext uri="{FF2B5EF4-FFF2-40B4-BE49-F238E27FC236}">
                  <a16:creationId xmlns:a16="http://schemas.microsoft.com/office/drawing/2014/main" id="{A83B511E-22C4-47DF-9F68-5BEA313C2B69}"/>
                </a:ext>
              </a:extLst>
            </p:cNvPr>
            <p:cNvSpPr/>
            <p:nvPr/>
          </p:nvSpPr>
          <p:spPr>
            <a:xfrm>
              <a:off x="2937607" y="571000"/>
              <a:ext cx="1377003" cy="137700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1" name="Oval 12">
              <a:extLst>
                <a:ext uri="{FF2B5EF4-FFF2-40B4-BE49-F238E27FC236}">
                  <a16:creationId xmlns:a16="http://schemas.microsoft.com/office/drawing/2014/main" id="{ACD4DDD2-4EE6-464A-85AA-F5E7B0083D4F}"/>
                </a:ext>
              </a:extLst>
            </p:cNvPr>
            <p:cNvSpPr txBox="1"/>
            <p:nvPr/>
          </p:nvSpPr>
          <p:spPr>
            <a:xfrm>
              <a:off x="3139264" y="772657"/>
              <a:ext cx="973689" cy="9736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Triggers</a:t>
              </a:r>
            </a:p>
          </p:txBody>
        </p:sp>
      </p:grpSp>
      <p:grpSp>
        <p:nvGrpSpPr>
          <p:cNvPr id="29" name="Group 28">
            <a:extLst>
              <a:ext uri="{FF2B5EF4-FFF2-40B4-BE49-F238E27FC236}">
                <a16:creationId xmlns:a16="http://schemas.microsoft.com/office/drawing/2014/main" id="{F7941FD4-F0C5-4A5F-BC8F-8128CE14D065}"/>
              </a:ext>
            </a:extLst>
          </p:cNvPr>
          <p:cNvGrpSpPr/>
          <p:nvPr/>
        </p:nvGrpSpPr>
        <p:grpSpPr>
          <a:xfrm>
            <a:off x="6832053" y="1341962"/>
            <a:ext cx="4284010" cy="3427208"/>
            <a:chOff x="6832054" y="1410506"/>
            <a:chExt cx="4284010" cy="3427208"/>
          </a:xfrm>
        </p:grpSpPr>
        <p:sp>
          <p:nvSpPr>
            <p:cNvPr id="30" name="Oval 29">
              <a:extLst>
                <a:ext uri="{FF2B5EF4-FFF2-40B4-BE49-F238E27FC236}">
                  <a16:creationId xmlns:a16="http://schemas.microsoft.com/office/drawing/2014/main" id="{F6689BE7-2E11-4310-BBEA-E11719F058FC}"/>
                </a:ext>
              </a:extLst>
            </p:cNvPr>
            <p:cNvSpPr/>
            <p:nvPr/>
          </p:nvSpPr>
          <p:spPr>
            <a:xfrm>
              <a:off x="6994234" y="1578806"/>
              <a:ext cx="3947409" cy="1370883"/>
            </a:xfrm>
            <a:prstGeom prst="ellipse">
              <a:avLst/>
            </a:prstGeom>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31" name="Shape 30">
              <a:extLst>
                <a:ext uri="{FF2B5EF4-FFF2-40B4-BE49-F238E27FC236}">
                  <a16:creationId xmlns:a16="http://schemas.microsoft.com/office/drawing/2014/main" id="{F372E066-DC26-4384-A89D-AB04B25C0931}"/>
                </a:ext>
              </a:extLst>
            </p:cNvPr>
            <p:cNvSpPr/>
            <p:nvPr/>
          </p:nvSpPr>
          <p:spPr>
            <a:xfrm>
              <a:off x="6832054" y="1410506"/>
              <a:ext cx="4284010" cy="3427208"/>
            </a:xfrm>
            <a:prstGeom prst="funnel">
              <a:avLst/>
            </a:prstGeom>
            <a:solidFill>
              <a:prstClr val="white">
                <a:alpha val="40000"/>
                <a:hueOff val="0"/>
                <a:satOff val="0"/>
                <a:lumOff val="0"/>
                <a:alphaOff val="0"/>
              </a:prstClr>
            </a:solidFill>
            <a:ln w="6350" cap="flat" cmpd="sng" algn="ctr">
              <a:solidFill>
                <a:srgbClr val="1D9A78">
                  <a:hueOff val="0"/>
                  <a:satOff val="0"/>
                  <a:lumOff val="0"/>
                  <a:alphaOff val="0"/>
                </a:srgbClr>
              </a:solidFill>
              <a:prstDash val="solid"/>
              <a:miter lim="800000"/>
            </a:ln>
            <a:effectLst/>
          </p:spPr>
          <p:style>
            <a:lnRef idx="1">
              <a:scrgbClr r="0" g="0" b="0"/>
            </a:lnRef>
            <a:fillRef idx="1">
              <a:scrgbClr r="0" g="0" b="0"/>
            </a:fillRef>
            <a:effectRef idx="0">
              <a:scrgbClr r="0" g="0" b="0"/>
            </a:effectRef>
            <a:fontRef idx="minor">
              <a:schemeClr val="dk1">
                <a:hueOff val="0"/>
                <a:satOff val="0"/>
                <a:lumOff val="0"/>
                <a:alphaOff val="0"/>
              </a:schemeClr>
            </a:fontRef>
          </p:style>
        </p:sp>
      </p:grpSp>
    </p:spTree>
    <p:extLst>
      <p:ext uri="{BB962C8B-B14F-4D97-AF65-F5344CB8AC3E}">
        <p14:creationId xmlns:p14="http://schemas.microsoft.com/office/powerpoint/2010/main" val="172635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DE90-9D2D-4A9B-AD00-EE0311F50D16}"/>
              </a:ext>
            </a:extLst>
          </p:cNvPr>
          <p:cNvSpPr>
            <a:spLocks noGrp="1"/>
          </p:cNvSpPr>
          <p:nvPr>
            <p:ph type="title"/>
          </p:nvPr>
        </p:nvSpPr>
        <p:spPr/>
        <p:txBody>
          <a:bodyPr/>
          <a:lstStyle/>
          <a:p>
            <a:r>
              <a:rPr lang="en-GB" dirty="0"/>
              <a:t>A little more on dialogs</a:t>
            </a:r>
          </a:p>
        </p:txBody>
      </p:sp>
      <p:sp>
        <p:nvSpPr>
          <p:cNvPr id="4" name="Rectangle: Rounded Corners 3">
            <a:extLst>
              <a:ext uri="{FF2B5EF4-FFF2-40B4-BE49-F238E27FC236}">
                <a16:creationId xmlns:a16="http://schemas.microsoft.com/office/drawing/2014/main" id="{009129AF-353A-4845-8116-F168C79870B3}"/>
              </a:ext>
            </a:extLst>
          </p:cNvPr>
          <p:cNvSpPr/>
          <p:nvPr/>
        </p:nvSpPr>
        <p:spPr>
          <a:xfrm>
            <a:off x="913784" y="1552941"/>
            <a:ext cx="1745673" cy="1086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Start the challenge</a:t>
            </a:r>
          </a:p>
        </p:txBody>
      </p:sp>
      <p:sp>
        <p:nvSpPr>
          <p:cNvPr id="5" name="Rectangle: Rounded Corners 4">
            <a:extLst>
              <a:ext uri="{FF2B5EF4-FFF2-40B4-BE49-F238E27FC236}">
                <a16:creationId xmlns:a16="http://schemas.microsoft.com/office/drawing/2014/main" id="{A7B13616-1BE6-4EF4-8423-12B1DD9B6419}"/>
              </a:ext>
            </a:extLst>
          </p:cNvPr>
          <p:cNvSpPr/>
          <p:nvPr/>
        </p:nvSpPr>
        <p:spPr>
          <a:xfrm>
            <a:off x="324411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Choose Image  Dialog</a:t>
            </a:r>
          </a:p>
        </p:txBody>
      </p:sp>
      <p:sp>
        <p:nvSpPr>
          <p:cNvPr id="7" name="Rectangle: Rounded Corners 6">
            <a:extLst>
              <a:ext uri="{FF2B5EF4-FFF2-40B4-BE49-F238E27FC236}">
                <a16:creationId xmlns:a16="http://schemas.microsoft.com/office/drawing/2014/main" id="{EE899EE7-E9D9-4F8E-992F-FA4E0DA3A781}"/>
              </a:ext>
            </a:extLst>
          </p:cNvPr>
          <p:cNvSpPr/>
          <p:nvPr/>
        </p:nvSpPr>
        <p:spPr>
          <a:xfrm>
            <a:off x="557445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Gather Guesses Dialog</a:t>
            </a:r>
          </a:p>
        </p:txBody>
      </p:sp>
      <p:sp>
        <p:nvSpPr>
          <p:cNvPr id="10" name="Rectangle: Rounded Corners 9">
            <a:extLst>
              <a:ext uri="{FF2B5EF4-FFF2-40B4-BE49-F238E27FC236}">
                <a16:creationId xmlns:a16="http://schemas.microsoft.com/office/drawing/2014/main" id="{69DAE871-4BCD-497C-AA99-D0B528998008}"/>
              </a:ext>
            </a:extLst>
          </p:cNvPr>
          <p:cNvSpPr/>
          <p:nvPr/>
        </p:nvSpPr>
        <p:spPr>
          <a:xfrm>
            <a:off x="790478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Results Dialog</a:t>
            </a:r>
          </a:p>
        </p:txBody>
      </p:sp>
      <p:pic>
        <p:nvPicPr>
          <p:cNvPr id="12" name="Graphic 11" descr="Arrow Slight curve">
            <a:extLst>
              <a:ext uri="{FF2B5EF4-FFF2-40B4-BE49-F238E27FC236}">
                <a16:creationId xmlns:a16="http://schemas.microsoft.com/office/drawing/2014/main" id="{C11BB594-F390-47C3-9065-A5F49A83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9457" y="1809250"/>
            <a:ext cx="573578" cy="573578"/>
          </a:xfrm>
          <a:prstGeom prst="rect">
            <a:avLst/>
          </a:prstGeom>
        </p:spPr>
      </p:pic>
      <p:pic>
        <p:nvPicPr>
          <p:cNvPr id="13" name="Graphic 12" descr="Arrow Slight curve">
            <a:extLst>
              <a:ext uri="{FF2B5EF4-FFF2-40B4-BE49-F238E27FC236}">
                <a16:creationId xmlns:a16="http://schemas.microsoft.com/office/drawing/2014/main" id="{BBD81597-857A-4636-9201-69B65C20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876" y="1809250"/>
            <a:ext cx="573578" cy="573578"/>
          </a:xfrm>
          <a:prstGeom prst="rect">
            <a:avLst/>
          </a:prstGeom>
        </p:spPr>
      </p:pic>
      <p:pic>
        <p:nvPicPr>
          <p:cNvPr id="17" name="Graphic 16" descr="Arrow Slight curve">
            <a:extLst>
              <a:ext uri="{FF2B5EF4-FFF2-40B4-BE49-F238E27FC236}">
                <a16:creationId xmlns:a16="http://schemas.microsoft.com/office/drawing/2014/main" id="{E97BEEF0-5B0E-41F4-A7C7-CE384D3632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7355" y="1809250"/>
            <a:ext cx="573578" cy="573578"/>
          </a:xfrm>
          <a:prstGeom prst="rect">
            <a:avLst/>
          </a:prstGeom>
        </p:spPr>
      </p:pic>
      <p:pic>
        <p:nvPicPr>
          <p:cNvPr id="19" name="Picture 18">
            <a:extLst>
              <a:ext uri="{FF2B5EF4-FFF2-40B4-BE49-F238E27FC236}">
                <a16:creationId xmlns:a16="http://schemas.microsoft.com/office/drawing/2014/main" id="{A7C9B672-2A56-445A-B51A-2F395DB138EC}"/>
              </a:ext>
            </a:extLst>
          </p:cNvPr>
          <p:cNvPicPr>
            <a:picLocks noChangeAspect="1"/>
          </p:cNvPicPr>
          <p:nvPr/>
        </p:nvPicPr>
        <p:blipFill>
          <a:blip r:embed="rId4"/>
          <a:stretch>
            <a:fillRect/>
          </a:stretch>
        </p:blipFill>
        <p:spPr>
          <a:xfrm>
            <a:off x="2938323" y="2987592"/>
            <a:ext cx="6315354" cy="3671146"/>
          </a:xfrm>
          <a:prstGeom prst="rect">
            <a:avLst/>
          </a:prstGeom>
        </p:spPr>
      </p:pic>
    </p:spTree>
    <p:extLst>
      <p:ext uri="{BB962C8B-B14F-4D97-AF65-F5344CB8AC3E}">
        <p14:creationId xmlns:p14="http://schemas.microsoft.com/office/powerpoint/2010/main" val="91948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CB583C-587F-4A47-B2B2-26320CDEE09A}"/>
              </a:ext>
            </a:extLst>
          </p:cNvPr>
          <p:cNvPicPr>
            <a:picLocks noChangeAspect="1"/>
          </p:cNvPicPr>
          <p:nvPr/>
        </p:nvPicPr>
        <p:blipFill>
          <a:blip r:embed="rId3"/>
          <a:stretch>
            <a:fillRect/>
          </a:stretch>
        </p:blipFill>
        <p:spPr>
          <a:xfrm>
            <a:off x="270643" y="2142750"/>
            <a:ext cx="2655663" cy="1135321"/>
          </a:xfrm>
          <a:prstGeom prst="rect">
            <a:avLst/>
          </a:prstGeom>
        </p:spPr>
      </p:pic>
      <p:sp>
        <p:nvSpPr>
          <p:cNvPr id="2" name="Title 1">
            <a:extLst>
              <a:ext uri="{FF2B5EF4-FFF2-40B4-BE49-F238E27FC236}">
                <a16:creationId xmlns:a16="http://schemas.microsoft.com/office/drawing/2014/main" id="{AAA7C65B-4F9E-4339-954E-98023456C463}"/>
              </a:ext>
            </a:extLst>
          </p:cNvPr>
          <p:cNvSpPr>
            <a:spLocks noGrp="1"/>
          </p:cNvSpPr>
          <p:nvPr>
            <p:ph type="title"/>
          </p:nvPr>
        </p:nvSpPr>
        <p:spPr>
          <a:xfrm>
            <a:off x="1405757" y="365126"/>
            <a:ext cx="10515600" cy="839360"/>
          </a:xfrm>
        </p:spPr>
        <p:txBody>
          <a:bodyPr/>
          <a:lstStyle/>
          <a:p>
            <a:r>
              <a:rPr lang="en-GB" dirty="0"/>
              <a:t>Microsoft Teams is huge and is getting bigger</a:t>
            </a:r>
          </a:p>
        </p:txBody>
      </p:sp>
      <p:pic>
        <p:nvPicPr>
          <p:cNvPr id="3" name="Picture 2">
            <a:extLst>
              <a:ext uri="{FF2B5EF4-FFF2-40B4-BE49-F238E27FC236}">
                <a16:creationId xmlns:a16="http://schemas.microsoft.com/office/drawing/2014/main" id="{3AB17D61-CC5C-4BDA-A460-F2D67A6DC825}"/>
              </a:ext>
            </a:extLst>
          </p:cNvPr>
          <p:cNvPicPr>
            <a:picLocks noChangeAspect="1"/>
          </p:cNvPicPr>
          <p:nvPr/>
        </p:nvPicPr>
        <p:blipFill>
          <a:blip r:embed="rId4"/>
          <a:stretch>
            <a:fillRect/>
          </a:stretch>
        </p:blipFill>
        <p:spPr>
          <a:xfrm>
            <a:off x="1560725" y="3051482"/>
            <a:ext cx="10360632" cy="3617858"/>
          </a:xfrm>
          <a:prstGeom prst="rect">
            <a:avLst/>
          </a:prstGeom>
        </p:spPr>
      </p:pic>
      <p:pic>
        <p:nvPicPr>
          <p:cNvPr id="1026" name="Picture 2" descr="08:18 &#10;a google.co.uk &#10;venturebeat.com &#10;Microsoft Teams is now used &#10;by 500,000 organizations, &#10;promises 8 new features &#10;Emil Protalinski &#10;6 months ago &#10;Microsoft Teams &#10;Microsoft Teams, which launched worldwide &#10;in March 201 7, turns two years old this week. &#10;To celebrate, Microsoft is sharing some news: &#10;Teams is now used by 500,000 organizations, ">
            <a:extLst>
              <a:ext uri="{FF2B5EF4-FFF2-40B4-BE49-F238E27FC236}">
                <a16:creationId xmlns:a16="http://schemas.microsoft.com/office/drawing/2014/main" id="{EC63A951-5BF4-4F3F-A845-347094E849A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5435" b="7873"/>
          <a:stretch/>
        </p:blipFill>
        <p:spPr bwMode="auto">
          <a:xfrm>
            <a:off x="4094136" y="1315616"/>
            <a:ext cx="2448121" cy="3336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8:17 &#10;a google.co.uk &#10;theverge.com &#10;IREVERGE &#10;Microsoft Teams &#10;overtakes Slack with &#10;13 million daily users &#10;Microsoft's first set of user &#10;numbers &#10;By Tom Warren on July 11, 2019 3:00 pm &#10;000 &#10;fil ">
            <a:extLst>
              <a:ext uri="{FF2B5EF4-FFF2-40B4-BE49-F238E27FC236}">
                <a16:creationId xmlns:a16="http://schemas.microsoft.com/office/drawing/2014/main" id="{38FCEBE0-A540-4052-9E86-625C927C794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5227" b="7269"/>
          <a:stretch/>
        </p:blipFill>
        <p:spPr bwMode="auto">
          <a:xfrm>
            <a:off x="7689114" y="1315616"/>
            <a:ext cx="2341781" cy="32253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349FA1-642B-4D91-9E4C-577F0C2996B0}"/>
              </a:ext>
            </a:extLst>
          </p:cNvPr>
          <p:cNvPicPr>
            <a:picLocks noChangeAspect="1"/>
          </p:cNvPicPr>
          <p:nvPr/>
        </p:nvPicPr>
        <p:blipFill>
          <a:blip r:embed="rId7"/>
          <a:stretch>
            <a:fillRect/>
          </a:stretch>
        </p:blipFill>
        <p:spPr>
          <a:xfrm>
            <a:off x="6251509" y="5704479"/>
            <a:ext cx="3294389" cy="803966"/>
          </a:xfrm>
          <a:prstGeom prst="rect">
            <a:avLst/>
          </a:prstGeom>
        </p:spPr>
      </p:pic>
      <p:pic>
        <p:nvPicPr>
          <p:cNvPr id="6" name="Picture 5">
            <a:extLst>
              <a:ext uri="{FF2B5EF4-FFF2-40B4-BE49-F238E27FC236}">
                <a16:creationId xmlns:a16="http://schemas.microsoft.com/office/drawing/2014/main" id="{92B9E3FB-F521-4036-BF9F-660D5C5AD96C}"/>
              </a:ext>
            </a:extLst>
          </p:cNvPr>
          <p:cNvPicPr>
            <a:picLocks noChangeAspect="1"/>
          </p:cNvPicPr>
          <p:nvPr/>
        </p:nvPicPr>
        <p:blipFill>
          <a:blip r:embed="rId8"/>
          <a:stretch>
            <a:fillRect/>
          </a:stretch>
        </p:blipFill>
        <p:spPr>
          <a:xfrm>
            <a:off x="270643" y="3876073"/>
            <a:ext cx="3282373" cy="1551950"/>
          </a:xfrm>
          <a:prstGeom prst="rect">
            <a:avLst/>
          </a:prstGeom>
        </p:spPr>
      </p:pic>
    </p:spTree>
    <p:extLst>
      <p:ext uri="{BB962C8B-B14F-4D97-AF65-F5344CB8AC3E}">
        <p14:creationId xmlns:p14="http://schemas.microsoft.com/office/powerpoint/2010/main" val="163440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DE90-9D2D-4A9B-AD00-EE0311F50D16}"/>
              </a:ext>
            </a:extLst>
          </p:cNvPr>
          <p:cNvSpPr>
            <a:spLocks noGrp="1"/>
          </p:cNvSpPr>
          <p:nvPr>
            <p:ph type="title"/>
          </p:nvPr>
        </p:nvSpPr>
        <p:spPr/>
        <p:txBody>
          <a:bodyPr/>
          <a:lstStyle/>
          <a:p>
            <a:r>
              <a:rPr lang="en-GB" dirty="0"/>
              <a:t>A little more on dialogs</a:t>
            </a:r>
          </a:p>
        </p:txBody>
      </p:sp>
      <p:sp>
        <p:nvSpPr>
          <p:cNvPr id="4" name="Rectangle: Rounded Corners 3">
            <a:extLst>
              <a:ext uri="{FF2B5EF4-FFF2-40B4-BE49-F238E27FC236}">
                <a16:creationId xmlns:a16="http://schemas.microsoft.com/office/drawing/2014/main" id="{009129AF-353A-4845-8116-F168C79870B3}"/>
              </a:ext>
            </a:extLst>
          </p:cNvPr>
          <p:cNvSpPr/>
          <p:nvPr/>
        </p:nvSpPr>
        <p:spPr>
          <a:xfrm>
            <a:off x="91378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Start the challenge</a:t>
            </a:r>
          </a:p>
        </p:txBody>
      </p:sp>
      <p:sp>
        <p:nvSpPr>
          <p:cNvPr id="5" name="Rectangle: Rounded Corners 4">
            <a:extLst>
              <a:ext uri="{FF2B5EF4-FFF2-40B4-BE49-F238E27FC236}">
                <a16:creationId xmlns:a16="http://schemas.microsoft.com/office/drawing/2014/main" id="{A7B13616-1BE6-4EF4-8423-12B1DD9B6419}"/>
              </a:ext>
            </a:extLst>
          </p:cNvPr>
          <p:cNvSpPr/>
          <p:nvPr/>
        </p:nvSpPr>
        <p:spPr>
          <a:xfrm>
            <a:off x="3244119" y="1552941"/>
            <a:ext cx="1745673" cy="1086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Choose Image  Dialog</a:t>
            </a:r>
          </a:p>
        </p:txBody>
      </p:sp>
      <p:sp>
        <p:nvSpPr>
          <p:cNvPr id="7" name="Rectangle: Rounded Corners 6">
            <a:extLst>
              <a:ext uri="{FF2B5EF4-FFF2-40B4-BE49-F238E27FC236}">
                <a16:creationId xmlns:a16="http://schemas.microsoft.com/office/drawing/2014/main" id="{EE899EE7-E9D9-4F8E-992F-FA4E0DA3A781}"/>
              </a:ext>
            </a:extLst>
          </p:cNvPr>
          <p:cNvSpPr/>
          <p:nvPr/>
        </p:nvSpPr>
        <p:spPr>
          <a:xfrm>
            <a:off x="557445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Gather Guesses Dialog</a:t>
            </a:r>
          </a:p>
        </p:txBody>
      </p:sp>
      <p:sp>
        <p:nvSpPr>
          <p:cNvPr id="10" name="Rectangle: Rounded Corners 9">
            <a:extLst>
              <a:ext uri="{FF2B5EF4-FFF2-40B4-BE49-F238E27FC236}">
                <a16:creationId xmlns:a16="http://schemas.microsoft.com/office/drawing/2014/main" id="{69DAE871-4BCD-497C-AA99-D0B528998008}"/>
              </a:ext>
            </a:extLst>
          </p:cNvPr>
          <p:cNvSpPr/>
          <p:nvPr/>
        </p:nvSpPr>
        <p:spPr>
          <a:xfrm>
            <a:off x="790478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Results Dialog</a:t>
            </a:r>
          </a:p>
        </p:txBody>
      </p:sp>
      <p:pic>
        <p:nvPicPr>
          <p:cNvPr id="12" name="Graphic 11" descr="Arrow Slight curve">
            <a:extLst>
              <a:ext uri="{FF2B5EF4-FFF2-40B4-BE49-F238E27FC236}">
                <a16:creationId xmlns:a16="http://schemas.microsoft.com/office/drawing/2014/main" id="{C11BB594-F390-47C3-9065-A5F49A83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9457" y="1809250"/>
            <a:ext cx="573578" cy="573578"/>
          </a:xfrm>
          <a:prstGeom prst="rect">
            <a:avLst/>
          </a:prstGeom>
        </p:spPr>
      </p:pic>
      <p:pic>
        <p:nvPicPr>
          <p:cNvPr id="13" name="Graphic 12" descr="Arrow Slight curve">
            <a:extLst>
              <a:ext uri="{FF2B5EF4-FFF2-40B4-BE49-F238E27FC236}">
                <a16:creationId xmlns:a16="http://schemas.microsoft.com/office/drawing/2014/main" id="{BBD81597-857A-4636-9201-69B65C20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876" y="1809250"/>
            <a:ext cx="573578" cy="573578"/>
          </a:xfrm>
          <a:prstGeom prst="rect">
            <a:avLst/>
          </a:prstGeom>
        </p:spPr>
      </p:pic>
      <p:pic>
        <p:nvPicPr>
          <p:cNvPr id="17" name="Graphic 16" descr="Arrow Slight curve">
            <a:extLst>
              <a:ext uri="{FF2B5EF4-FFF2-40B4-BE49-F238E27FC236}">
                <a16:creationId xmlns:a16="http://schemas.microsoft.com/office/drawing/2014/main" id="{E97BEEF0-5B0E-41F4-A7C7-CE384D3632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7355" y="1809250"/>
            <a:ext cx="573578" cy="573578"/>
          </a:xfrm>
          <a:prstGeom prst="rect">
            <a:avLst/>
          </a:prstGeom>
        </p:spPr>
      </p:pic>
      <p:pic>
        <p:nvPicPr>
          <p:cNvPr id="3" name="Picture 2">
            <a:extLst>
              <a:ext uri="{FF2B5EF4-FFF2-40B4-BE49-F238E27FC236}">
                <a16:creationId xmlns:a16="http://schemas.microsoft.com/office/drawing/2014/main" id="{ADFC6474-8C7C-4A53-BD02-7329C6168CB4}"/>
              </a:ext>
            </a:extLst>
          </p:cNvPr>
          <p:cNvPicPr>
            <a:picLocks noChangeAspect="1"/>
          </p:cNvPicPr>
          <p:nvPr/>
        </p:nvPicPr>
        <p:blipFill>
          <a:blip r:embed="rId4"/>
          <a:stretch>
            <a:fillRect/>
          </a:stretch>
        </p:blipFill>
        <p:spPr>
          <a:xfrm>
            <a:off x="913784" y="2835244"/>
            <a:ext cx="4660670" cy="1534411"/>
          </a:xfrm>
          <a:prstGeom prst="rect">
            <a:avLst/>
          </a:prstGeom>
        </p:spPr>
      </p:pic>
      <p:pic>
        <p:nvPicPr>
          <p:cNvPr id="6" name="Picture 5">
            <a:extLst>
              <a:ext uri="{FF2B5EF4-FFF2-40B4-BE49-F238E27FC236}">
                <a16:creationId xmlns:a16="http://schemas.microsoft.com/office/drawing/2014/main" id="{7DB6D5A6-6618-45BF-8324-502A5A3CC0B4}"/>
              </a:ext>
            </a:extLst>
          </p:cNvPr>
          <p:cNvPicPr>
            <a:picLocks noChangeAspect="1"/>
          </p:cNvPicPr>
          <p:nvPr/>
        </p:nvPicPr>
        <p:blipFill>
          <a:blip r:embed="rId5"/>
          <a:stretch>
            <a:fillRect/>
          </a:stretch>
        </p:blipFill>
        <p:spPr>
          <a:xfrm>
            <a:off x="913784" y="4565762"/>
            <a:ext cx="4627828" cy="2114438"/>
          </a:xfrm>
          <a:prstGeom prst="rect">
            <a:avLst/>
          </a:prstGeom>
        </p:spPr>
      </p:pic>
      <p:pic>
        <p:nvPicPr>
          <p:cNvPr id="8" name="Picture 7">
            <a:extLst>
              <a:ext uri="{FF2B5EF4-FFF2-40B4-BE49-F238E27FC236}">
                <a16:creationId xmlns:a16="http://schemas.microsoft.com/office/drawing/2014/main" id="{DEC007AF-E7DF-40C3-94CB-7140D2152F10}"/>
              </a:ext>
            </a:extLst>
          </p:cNvPr>
          <p:cNvPicPr>
            <a:picLocks noChangeAspect="1"/>
          </p:cNvPicPr>
          <p:nvPr/>
        </p:nvPicPr>
        <p:blipFill>
          <a:blip r:embed="rId6"/>
          <a:stretch>
            <a:fillRect/>
          </a:stretch>
        </p:blipFill>
        <p:spPr>
          <a:xfrm>
            <a:off x="5774178" y="2835243"/>
            <a:ext cx="4419346" cy="3785689"/>
          </a:xfrm>
          <a:prstGeom prst="rect">
            <a:avLst/>
          </a:prstGeom>
        </p:spPr>
      </p:pic>
    </p:spTree>
    <p:extLst>
      <p:ext uri="{BB962C8B-B14F-4D97-AF65-F5344CB8AC3E}">
        <p14:creationId xmlns:p14="http://schemas.microsoft.com/office/powerpoint/2010/main" val="248668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DE90-9D2D-4A9B-AD00-EE0311F50D16}"/>
              </a:ext>
            </a:extLst>
          </p:cNvPr>
          <p:cNvSpPr>
            <a:spLocks noGrp="1"/>
          </p:cNvSpPr>
          <p:nvPr>
            <p:ph type="title"/>
          </p:nvPr>
        </p:nvSpPr>
        <p:spPr/>
        <p:txBody>
          <a:bodyPr/>
          <a:lstStyle/>
          <a:p>
            <a:r>
              <a:rPr lang="en-GB" dirty="0"/>
              <a:t>A little more on dialogs</a:t>
            </a:r>
          </a:p>
        </p:txBody>
      </p:sp>
      <p:sp>
        <p:nvSpPr>
          <p:cNvPr id="4" name="Rectangle: Rounded Corners 3">
            <a:extLst>
              <a:ext uri="{FF2B5EF4-FFF2-40B4-BE49-F238E27FC236}">
                <a16:creationId xmlns:a16="http://schemas.microsoft.com/office/drawing/2014/main" id="{009129AF-353A-4845-8116-F168C79870B3}"/>
              </a:ext>
            </a:extLst>
          </p:cNvPr>
          <p:cNvSpPr/>
          <p:nvPr/>
        </p:nvSpPr>
        <p:spPr>
          <a:xfrm>
            <a:off x="91378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Start the challenge</a:t>
            </a:r>
          </a:p>
        </p:txBody>
      </p:sp>
      <p:sp>
        <p:nvSpPr>
          <p:cNvPr id="5" name="Rectangle: Rounded Corners 4">
            <a:extLst>
              <a:ext uri="{FF2B5EF4-FFF2-40B4-BE49-F238E27FC236}">
                <a16:creationId xmlns:a16="http://schemas.microsoft.com/office/drawing/2014/main" id="{A7B13616-1BE6-4EF4-8423-12B1DD9B6419}"/>
              </a:ext>
            </a:extLst>
          </p:cNvPr>
          <p:cNvSpPr/>
          <p:nvPr/>
        </p:nvSpPr>
        <p:spPr>
          <a:xfrm>
            <a:off x="324411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Choose Image  Dialog</a:t>
            </a:r>
          </a:p>
        </p:txBody>
      </p:sp>
      <p:sp>
        <p:nvSpPr>
          <p:cNvPr id="7" name="Rectangle: Rounded Corners 6">
            <a:extLst>
              <a:ext uri="{FF2B5EF4-FFF2-40B4-BE49-F238E27FC236}">
                <a16:creationId xmlns:a16="http://schemas.microsoft.com/office/drawing/2014/main" id="{EE899EE7-E9D9-4F8E-992F-FA4E0DA3A781}"/>
              </a:ext>
            </a:extLst>
          </p:cNvPr>
          <p:cNvSpPr/>
          <p:nvPr/>
        </p:nvSpPr>
        <p:spPr>
          <a:xfrm>
            <a:off x="5574454" y="1552941"/>
            <a:ext cx="1745673" cy="1086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Gather Guesses Dialog</a:t>
            </a:r>
          </a:p>
        </p:txBody>
      </p:sp>
      <p:sp>
        <p:nvSpPr>
          <p:cNvPr id="10" name="Rectangle: Rounded Corners 9">
            <a:extLst>
              <a:ext uri="{FF2B5EF4-FFF2-40B4-BE49-F238E27FC236}">
                <a16:creationId xmlns:a16="http://schemas.microsoft.com/office/drawing/2014/main" id="{69DAE871-4BCD-497C-AA99-D0B528998008}"/>
              </a:ext>
            </a:extLst>
          </p:cNvPr>
          <p:cNvSpPr/>
          <p:nvPr/>
        </p:nvSpPr>
        <p:spPr>
          <a:xfrm>
            <a:off x="790478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Results Dialog</a:t>
            </a:r>
          </a:p>
        </p:txBody>
      </p:sp>
      <p:pic>
        <p:nvPicPr>
          <p:cNvPr id="12" name="Graphic 11" descr="Arrow Slight curve">
            <a:extLst>
              <a:ext uri="{FF2B5EF4-FFF2-40B4-BE49-F238E27FC236}">
                <a16:creationId xmlns:a16="http://schemas.microsoft.com/office/drawing/2014/main" id="{C11BB594-F390-47C3-9065-A5F49A83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9457" y="1809250"/>
            <a:ext cx="573578" cy="573578"/>
          </a:xfrm>
          <a:prstGeom prst="rect">
            <a:avLst/>
          </a:prstGeom>
        </p:spPr>
      </p:pic>
      <p:pic>
        <p:nvPicPr>
          <p:cNvPr id="13" name="Graphic 12" descr="Arrow Slight curve">
            <a:extLst>
              <a:ext uri="{FF2B5EF4-FFF2-40B4-BE49-F238E27FC236}">
                <a16:creationId xmlns:a16="http://schemas.microsoft.com/office/drawing/2014/main" id="{BBD81597-857A-4636-9201-69B65C20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876" y="1809250"/>
            <a:ext cx="573578" cy="573578"/>
          </a:xfrm>
          <a:prstGeom prst="rect">
            <a:avLst/>
          </a:prstGeom>
        </p:spPr>
      </p:pic>
      <p:pic>
        <p:nvPicPr>
          <p:cNvPr id="17" name="Graphic 16" descr="Arrow Slight curve">
            <a:extLst>
              <a:ext uri="{FF2B5EF4-FFF2-40B4-BE49-F238E27FC236}">
                <a16:creationId xmlns:a16="http://schemas.microsoft.com/office/drawing/2014/main" id="{E97BEEF0-5B0E-41F4-A7C7-CE384D3632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7355" y="1809250"/>
            <a:ext cx="573578" cy="573578"/>
          </a:xfrm>
          <a:prstGeom prst="rect">
            <a:avLst/>
          </a:prstGeom>
        </p:spPr>
      </p:pic>
      <p:pic>
        <p:nvPicPr>
          <p:cNvPr id="3" name="Picture 2">
            <a:extLst>
              <a:ext uri="{FF2B5EF4-FFF2-40B4-BE49-F238E27FC236}">
                <a16:creationId xmlns:a16="http://schemas.microsoft.com/office/drawing/2014/main" id="{90AD3FBC-DA40-459A-9320-EDE9DB6EE44C}"/>
              </a:ext>
            </a:extLst>
          </p:cNvPr>
          <p:cNvPicPr>
            <a:picLocks noChangeAspect="1"/>
          </p:cNvPicPr>
          <p:nvPr/>
        </p:nvPicPr>
        <p:blipFill>
          <a:blip r:embed="rId4"/>
          <a:stretch>
            <a:fillRect/>
          </a:stretch>
        </p:blipFill>
        <p:spPr>
          <a:xfrm>
            <a:off x="768258" y="2987592"/>
            <a:ext cx="4378843" cy="3633341"/>
          </a:xfrm>
          <a:prstGeom prst="rect">
            <a:avLst/>
          </a:prstGeom>
        </p:spPr>
      </p:pic>
      <p:pic>
        <p:nvPicPr>
          <p:cNvPr id="6" name="Picture 5">
            <a:extLst>
              <a:ext uri="{FF2B5EF4-FFF2-40B4-BE49-F238E27FC236}">
                <a16:creationId xmlns:a16="http://schemas.microsoft.com/office/drawing/2014/main" id="{8B853440-40D4-4331-AC3B-D5A422824C46}"/>
              </a:ext>
            </a:extLst>
          </p:cNvPr>
          <p:cNvPicPr>
            <a:picLocks noChangeAspect="1"/>
          </p:cNvPicPr>
          <p:nvPr/>
        </p:nvPicPr>
        <p:blipFill>
          <a:blip r:embed="rId5"/>
          <a:stretch>
            <a:fillRect/>
          </a:stretch>
        </p:blipFill>
        <p:spPr>
          <a:xfrm>
            <a:off x="5673183" y="2987592"/>
            <a:ext cx="4073745" cy="3633341"/>
          </a:xfrm>
          <a:prstGeom prst="rect">
            <a:avLst/>
          </a:prstGeom>
        </p:spPr>
      </p:pic>
    </p:spTree>
    <p:extLst>
      <p:ext uri="{BB962C8B-B14F-4D97-AF65-F5344CB8AC3E}">
        <p14:creationId xmlns:p14="http://schemas.microsoft.com/office/powerpoint/2010/main" val="330413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DE90-9D2D-4A9B-AD00-EE0311F50D16}"/>
              </a:ext>
            </a:extLst>
          </p:cNvPr>
          <p:cNvSpPr>
            <a:spLocks noGrp="1"/>
          </p:cNvSpPr>
          <p:nvPr>
            <p:ph type="title"/>
          </p:nvPr>
        </p:nvSpPr>
        <p:spPr/>
        <p:txBody>
          <a:bodyPr/>
          <a:lstStyle/>
          <a:p>
            <a:r>
              <a:rPr lang="en-GB" dirty="0"/>
              <a:t>A little more on dialogs</a:t>
            </a:r>
          </a:p>
        </p:txBody>
      </p:sp>
      <p:sp>
        <p:nvSpPr>
          <p:cNvPr id="4" name="Rectangle: Rounded Corners 3">
            <a:extLst>
              <a:ext uri="{FF2B5EF4-FFF2-40B4-BE49-F238E27FC236}">
                <a16:creationId xmlns:a16="http://schemas.microsoft.com/office/drawing/2014/main" id="{009129AF-353A-4845-8116-F168C79870B3}"/>
              </a:ext>
            </a:extLst>
          </p:cNvPr>
          <p:cNvSpPr/>
          <p:nvPr/>
        </p:nvSpPr>
        <p:spPr>
          <a:xfrm>
            <a:off x="91378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Start the challenge</a:t>
            </a:r>
          </a:p>
        </p:txBody>
      </p:sp>
      <p:sp>
        <p:nvSpPr>
          <p:cNvPr id="5" name="Rectangle: Rounded Corners 4">
            <a:extLst>
              <a:ext uri="{FF2B5EF4-FFF2-40B4-BE49-F238E27FC236}">
                <a16:creationId xmlns:a16="http://schemas.microsoft.com/office/drawing/2014/main" id="{A7B13616-1BE6-4EF4-8423-12B1DD9B6419}"/>
              </a:ext>
            </a:extLst>
          </p:cNvPr>
          <p:cNvSpPr/>
          <p:nvPr/>
        </p:nvSpPr>
        <p:spPr>
          <a:xfrm>
            <a:off x="3244119"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Choose Image  Dialog</a:t>
            </a:r>
          </a:p>
        </p:txBody>
      </p:sp>
      <p:sp>
        <p:nvSpPr>
          <p:cNvPr id="7" name="Rectangle: Rounded Corners 6">
            <a:extLst>
              <a:ext uri="{FF2B5EF4-FFF2-40B4-BE49-F238E27FC236}">
                <a16:creationId xmlns:a16="http://schemas.microsoft.com/office/drawing/2014/main" id="{EE899EE7-E9D9-4F8E-992F-FA4E0DA3A781}"/>
              </a:ext>
            </a:extLst>
          </p:cNvPr>
          <p:cNvSpPr/>
          <p:nvPr/>
        </p:nvSpPr>
        <p:spPr>
          <a:xfrm>
            <a:off x="5574454" y="1552941"/>
            <a:ext cx="1745673" cy="10861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Gather Guesses Dialog</a:t>
            </a:r>
          </a:p>
        </p:txBody>
      </p:sp>
      <p:sp>
        <p:nvSpPr>
          <p:cNvPr id="10" name="Rectangle: Rounded Corners 9">
            <a:extLst>
              <a:ext uri="{FF2B5EF4-FFF2-40B4-BE49-F238E27FC236}">
                <a16:creationId xmlns:a16="http://schemas.microsoft.com/office/drawing/2014/main" id="{69DAE871-4BCD-497C-AA99-D0B528998008}"/>
              </a:ext>
            </a:extLst>
          </p:cNvPr>
          <p:cNvSpPr/>
          <p:nvPr/>
        </p:nvSpPr>
        <p:spPr>
          <a:xfrm>
            <a:off x="7904789" y="1552941"/>
            <a:ext cx="1745673" cy="1086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Results Dialog</a:t>
            </a:r>
          </a:p>
        </p:txBody>
      </p:sp>
      <p:pic>
        <p:nvPicPr>
          <p:cNvPr id="12" name="Graphic 11" descr="Arrow Slight curve">
            <a:extLst>
              <a:ext uri="{FF2B5EF4-FFF2-40B4-BE49-F238E27FC236}">
                <a16:creationId xmlns:a16="http://schemas.microsoft.com/office/drawing/2014/main" id="{C11BB594-F390-47C3-9065-A5F49A834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9457" y="1809250"/>
            <a:ext cx="573578" cy="573578"/>
          </a:xfrm>
          <a:prstGeom prst="rect">
            <a:avLst/>
          </a:prstGeom>
        </p:spPr>
      </p:pic>
      <p:pic>
        <p:nvPicPr>
          <p:cNvPr id="13" name="Graphic 12" descr="Arrow Slight curve">
            <a:extLst>
              <a:ext uri="{FF2B5EF4-FFF2-40B4-BE49-F238E27FC236}">
                <a16:creationId xmlns:a16="http://schemas.microsoft.com/office/drawing/2014/main" id="{BBD81597-857A-4636-9201-69B65C206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0876" y="1809250"/>
            <a:ext cx="573578" cy="573578"/>
          </a:xfrm>
          <a:prstGeom prst="rect">
            <a:avLst/>
          </a:prstGeom>
        </p:spPr>
      </p:pic>
      <p:pic>
        <p:nvPicPr>
          <p:cNvPr id="17" name="Graphic 16" descr="Arrow Slight curve">
            <a:extLst>
              <a:ext uri="{FF2B5EF4-FFF2-40B4-BE49-F238E27FC236}">
                <a16:creationId xmlns:a16="http://schemas.microsoft.com/office/drawing/2014/main" id="{E97BEEF0-5B0E-41F4-A7C7-CE384D3632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7355" y="1809250"/>
            <a:ext cx="573578" cy="573578"/>
          </a:xfrm>
          <a:prstGeom prst="rect">
            <a:avLst/>
          </a:prstGeom>
        </p:spPr>
      </p:pic>
      <p:pic>
        <p:nvPicPr>
          <p:cNvPr id="8" name="Picture 7">
            <a:extLst>
              <a:ext uri="{FF2B5EF4-FFF2-40B4-BE49-F238E27FC236}">
                <a16:creationId xmlns:a16="http://schemas.microsoft.com/office/drawing/2014/main" id="{08CC3A8B-2520-4CD1-9B53-FC75D0E5172B}"/>
              </a:ext>
            </a:extLst>
          </p:cNvPr>
          <p:cNvPicPr>
            <a:picLocks noChangeAspect="1"/>
          </p:cNvPicPr>
          <p:nvPr/>
        </p:nvPicPr>
        <p:blipFill>
          <a:blip r:embed="rId4"/>
          <a:stretch>
            <a:fillRect/>
          </a:stretch>
        </p:blipFill>
        <p:spPr>
          <a:xfrm>
            <a:off x="4116955" y="2840175"/>
            <a:ext cx="3816546" cy="3797495"/>
          </a:xfrm>
          <a:prstGeom prst="rect">
            <a:avLst/>
          </a:prstGeom>
        </p:spPr>
      </p:pic>
    </p:spTree>
    <p:extLst>
      <p:ext uri="{BB962C8B-B14F-4D97-AF65-F5344CB8AC3E}">
        <p14:creationId xmlns:p14="http://schemas.microsoft.com/office/powerpoint/2010/main" val="126582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8971-6B2F-4A91-8A56-4323BA403F73}"/>
              </a:ext>
            </a:extLst>
          </p:cNvPr>
          <p:cNvSpPr>
            <a:spLocks noGrp="1"/>
          </p:cNvSpPr>
          <p:nvPr>
            <p:ph type="title"/>
          </p:nvPr>
        </p:nvSpPr>
        <p:spPr/>
        <p:txBody>
          <a:bodyPr/>
          <a:lstStyle/>
          <a:p>
            <a:r>
              <a:rPr lang="en-GB" dirty="0"/>
              <a:t>Prototyping your own Bot</a:t>
            </a:r>
          </a:p>
        </p:txBody>
      </p:sp>
      <p:pic>
        <p:nvPicPr>
          <p:cNvPr id="13" name="Picture 12" descr="A picture containing clock, drawing, device&#10;&#10;Description automatically generated">
            <a:extLst>
              <a:ext uri="{FF2B5EF4-FFF2-40B4-BE49-F238E27FC236}">
                <a16:creationId xmlns:a16="http://schemas.microsoft.com/office/drawing/2014/main" id="{B161CE66-1290-4DC4-8449-E621568C240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095" y="1908330"/>
            <a:ext cx="5121701" cy="2560851"/>
          </a:xfrm>
          <a:prstGeom prst="rect">
            <a:avLst/>
          </a:prstGeom>
        </p:spPr>
      </p:pic>
      <p:grpSp>
        <p:nvGrpSpPr>
          <p:cNvPr id="21" name="Group 20">
            <a:extLst>
              <a:ext uri="{FF2B5EF4-FFF2-40B4-BE49-F238E27FC236}">
                <a16:creationId xmlns:a16="http://schemas.microsoft.com/office/drawing/2014/main" id="{A2940EE9-6B01-4F4F-A42E-6465A6533B83}"/>
              </a:ext>
            </a:extLst>
          </p:cNvPr>
          <p:cNvGrpSpPr/>
          <p:nvPr/>
        </p:nvGrpSpPr>
        <p:grpSpPr>
          <a:xfrm>
            <a:off x="5881990" y="1908331"/>
            <a:ext cx="5830111" cy="2560850"/>
            <a:chOff x="5881990" y="1908331"/>
            <a:chExt cx="5830111" cy="2560850"/>
          </a:xfrm>
        </p:grpSpPr>
        <p:pic>
          <p:nvPicPr>
            <p:cNvPr id="1026" name="Picture 2" descr="Microsoft Bot Framework Composer">
              <a:extLst>
                <a:ext uri="{FF2B5EF4-FFF2-40B4-BE49-F238E27FC236}">
                  <a16:creationId xmlns:a16="http://schemas.microsoft.com/office/drawing/2014/main" id="{B0605118-B89C-4DEC-86FE-235CC6334B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990" y="1908331"/>
              <a:ext cx="5830111" cy="816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t Framework Composer Home Page">
              <a:extLst>
                <a:ext uri="{FF2B5EF4-FFF2-40B4-BE49-F238E27FC236}">
                  <a16:creationId xmlns:a16="http://schemas.microsoft.com/office/drawing/2014/main" id="{B331F397-BD03-43D8-9414-91357DEC3C6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1829"/>
            <a:stretch/>
          </p:blipFill>
          <p:spPr bwMode="auto">
            <a:xfrm>
              <a:off x="5887528" y="2725154"/>
              <a:ext cx="5824573" cy="174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3C3460B6-FCEC-44A2-836F-7DACD40567AC}"/>
              </a:ext>
            </a:extLst>
          </p:cNvPr>
          <p:cNvGrpSpPr/>
          <p:nvPr/>
        </p:nvGrpSpPr>
        <p:grpSpPr>
          <a:xfrm>
            <a:off x="8338023" y="4332769"/>
            <a:ext cx="3443882" cy="1083468"/>
            <a:chOff x="4605734" y="3560630"/>
            <a:chExt cx="3443882" cy="1083468"/>
          </a:xfrm>
          <a:solidFill>
            <a:schemeClr val="accent6"/>
          </a:solidFill>
        </p:grpSpPr>
        <p:sp>
          <p:nvSpPr>
            <p:cNvPr id="27" name="Speech Bubble: Rectangle 26">
              <a:extLst>
                <a:ext uri="{FF2B5EF4-FFF2-40B4-BE49-F238E27FC236}">
                  <a16:creationId xmlns:a16="http://schemas.microsoft.com/office/drawing/2014/main" id="{853E68D6-98B7-4224-B2D9-6E4AF0544680}"/>
                </a:ext>
              </a:extLst>
            </p:cNvPr>
            <p:cNvSpPr/>
            <p:nvPr/>
          </p:nvSpPr>
          <p:spPr>
            <a:xfrm>
              <a:off x="4605734" y="3560630"/>
              <a:ext cx="3443882" cy="1083468"/>
            </a:xfrm>
            <a:prstGeom prst="wedgeRectCallout">
              <a:avLst>
                <a:gd name="adj1" fmla="val 20250"/>
                <a:gd name="adj2" fmla="val -607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Speech Bubble: Rectangle 4">
              <a:extLst>
                <a:ext uri="{FF2B5EF4-FFF2-40B4-BE49-F238E27FC236}">
                  <a16:creationId xmlns:a16="http://schemas.microsoft.com/office/drawing/2014/main" id="{A2E3A7AC-DBF4-46A1-A2C6-E168311DB0D9}"/>
                </a:ext>
              </a:extLst>
            </p:cNvPr>
            <p:cNvSpPr txBox="1"/>
            <p:nvPr/>
          </p:nvSpPr>
          <p:spPr>
            <a:xfrm>
              <a:off x="4605734" y="3560630"/>
              <a:ext cx="3443882" cy="1083468"/>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2000" kern="1200" dirty="0"/>
                <a:t>Open Source UI for designing Bot Framework Bots </a:t>
              </a:r>
            </a:p>
          </p:txBody>
        </p:sp>
      </p:grpSp>
      <p:grpSp>
        <p:nvGrpSpPr>
          <p:cNvPr id="29" name="Group 28">
            <a:extLst>
              <a:ext uri="{FF2B5EF4-FFF2-40B4-BE49-F238E27FC236}">
                <a16:creationId xmlns:a16="http://schemas.microsoft.com/office/drawing/2014/main" id="{69D0458F-B5F6-4F3D-AFBC-1545BB197C7A}"/>
              </a:ext>
            </a:extLst>
          </p:cNvPr>
          <p:cNvGrpSpPr/>
          <p:nvPr/>
        </p:nvGrpSpPr>
        <p:grpSpPr>
          <a:xfrm>
            <a:off x="2087914" y="4332769"/>
            <a:ext cx="3443882" cy="1083468"/>
            <a:chOff x="4605734" y="3560630"/>
            <a:chExt cx="3443882" cy="1083468"/>
          </a:xfrm>
          <a:solidFill>
            <a:schemeClr val="accent3"/>
          </a:solidFill>
        </p:grpSpPr>
        <p:sp>
          <p:nvSpPr>
            <p:cNvPr id="30" name="Speech Bubble: Rectangle 29">
              <a:extLst>
                <a:ext uri="{FF2B5EF4-FFF2-40B4-BE49-F238E27FC236}">
                  <a16:creationId xmlns:a16="http://schemas.microsoft.com/office/drawing/2014/main" id="{98A44699-3419-43B6-925A-1261C5525106}"/>
                </a:ext>
              </a:extLst>
            </p:cNvPr>
            <p:cNvSpPr/>
            <p:nvPr/>
          </p:nvSpPr>
          <p:spPr>
            <a:xfrm>
              <a:off x="4605734" y="3560630"/>
              <a:ext cx="3443882" cy="1083468"/>
            </a:xfrm>
            <a:prstGeom prst="wedgeRectCallout">
              <a:avLst>
                <a:gd name="adj1" fmla="val 20250"/>
                <a:gd name="adj2" fmla="val -607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Speech Bubble: Rectangle 4">
              <a:extLst>
                <a:ext uri="{FF2B5EF4-FFF2-40B4-BE49-F238E27FC236}">
                  <a16:creationId xmlns:a16="http://schemas.microsoft.com/office/drawing/2014/main" id="{7DFC7A3C-A5A3-4F1D-8640-C79D8290D14C}"/>
                </a:ext>
              </a:extLst>
            </p:cNvPr>
            <p:cNvSpPr txBox="1"/>
            <p:nvPr/>
          </p:nvSpPr>
          <p:spPr>
            <a:xfrm>
              <a:off x="4605734" y="3560630"/>
              <a:ext cx="3443882" cy="108346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2000" kern="1200" dirty="0">
                  <a:solidFill>
                    <a:schemeClr val="bg1"/>
                  </a:solidFill>
                </a:rPr>
                <a:t>Power user driven Bots that can link with Power Automate</a:t>
              </a:r>
            </a:p>
          </p:txBody>
        </p:sp>
      </p:grpSp>
      <p:sp>
        <p:nvSpPr>
          <p:cNvPr id="24" name="Rectangle: Rounded Corners 23">
            <a:extLst>
              <a:ext uri="{FF2B5EF4-FFF2-40B4-BE49-F238E27FC236}">
                <a16:creationId xmlns:a16="http://schemas.microsoft.com/office/drawing/2014/main" id="{5D87D33B-6AEC-426E-841B-9D02E56D6CDC}"/>
              </a:ext>
            </a:extLst>
          </p:cNvPr>
          <p:cNvSpPr/>
          <p:nvPr/>
        </p:nvSpPr>
        <p:spPr>
          <a:xfrm>
            <a:off x="1651461" y="5968538"/>
            <a:ext cx="9310255" cy="5742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Fresh updates from Ignite 2019</a:t>
            </a:r>
          </a:p>
        </p:txBody>
      </p:sp>
      <p:pic>
        <p:nvPicPr>
          <p:cNvPr id="4" name="Graphic 3" descr="Siren">
            <a:extLst>
              <a:ext uri="{FF2B5EF4-FFF2-40B4-BE49-F238E27FC236}">
                <a16:creationId xmlns:a16="http://schemas.microsoft.com/office/drawing/2014/main" id="{8366FB83-9AE4-444E-9B4C-D9CEA54693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43381" y="6003808"/>
            <a:ext cx="489066" cy="489066"/>
          </a:xfrm>
          <a:prstGeom prst="rect">
            <a:avLst/>
          </a:prstGeom>
        </p:spPr>
      </p:pic>
      <p:pic>
        <p:nvPicPr>
          <p:cNvPr id="16" name="Graphic 15" descr="Siren">
            <a:extLst>
              <a:ext uri="{FF2B5EF4-FFF2-40B4-BE49-F238E27FC236}">
                <a16:creationId xmlns:a16="http://schemas.microsoft.com/office/drawing/2014/main" id="{0AAE6119-7DF5-4CA8-923A-ACC072AF5C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6006" y="6011111"/>
            <a:ext cx="489066" cy="489066"/>
          </a:xfrm>
          <a:prstGeom prst="rect">
            <a:avLst/>
          </a:prstGeom>
        </p:spPr>
      </p:pic>
    </p:spTree>
    <p:extLst>
      <p:ext uri="{BB962C8B-B14F-4D97-AF65-F5344CB8AC3E}">
        <p14:creationId xmlns:p14="http://schemas.microsoft.com/office/powerpoint/2010/main" val="22042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A9B-25F7-4146-A6EE-D73A96702AF5}"/>
              </a:ext>
            </a:extLst>
          </p:cNvPr>
          <p:cNvSpPr>
            <a:spLocks noGrp="1"/>
          </p:cNvSpPr>
          <p:nvPr>
            <p:ph type="title"/>
          </p:nvPr>
        </p:nvSpPr>
        <p:spPr/>
        <p:txBody>
          <a:bodyPr/>
          <a:lstStyle/>
          <a:p>
            <a:r>
              <a:rPr lang="en-GB" dirty="0"/>
              <a:t>What’s next</a:t>
            </a:r>
          </a:p>
        </p:txBody>
      </p:sp>
      <p:graphicFrame>
        <p:nvGraphicFramePr>
          <p:cNvPr id="4" name="Content Placeholder 3">
            <a:extLst>
              <a:ext uri="{FF2B5EF4-FFF2-40B4-BE49-F238E27FC236}">
                <a16:creationId xmlns:a16="http://schemas.microsoft.com/office/drawing/2014/main" id="{3FE1D404-B34A-4CC9-AA5B-267A9956CA19}"/>
              </a:ext>
            </a:extLst>
          </p:cNvPr>
          <p:cNvGraphicFramePr>
            <a:graphicFrameLocks noGrp="1"/>
          </p:cNvGraphicFramePr>
          <p:nvPr>
            <p:ph idx="1"/>
            <p:extLst>
              <p:ext uri="{D42A27DB-BD31-4B8C-83A1-F6EECF244321}">
                <p14:modId xmlns:p14="http://schemas.microsoft.com/office/powerpoint/2010/main" val="3305860794"/>
              </p:ext>
            </p:extLst>
          </p:nvPr>
        </p:nvGraphicFramePr>
        <p:xfrm>
          <a:off x="1406525" y="1470025"/>
          <a:ext cx="10515600" cy="4503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Checkmark">
            <a:extLst>
              <a:ext uri="{FF2B5EF4-FFF2-40B4-BE49-F238E27FC236}">
                <a16:creationId xmlns:a16="http://schemas.microsoft.com/office/drawing/2014/main" id="{444FA39A-D3F8-4E6F-A7DC-A83005F3DA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27498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5AD1A-B74D-4D97-A615-C473ECBC3A0C}"/>
              </a:ext>
            </a:extLst>
          </p:cNvPr>
          <p:cNvSpPr>
            <a:spLocks noGrp="1"/>
          </p:cNvSpPr>
          <p:nvPr>
            <p:ph type="title"/>
          </p:nvPr>
        </p:nvSpPr>
        <p:spPr>
          <a:xfrm>
            <a:off x="1405757" y="365126"/>
            <a:ext cx="10515600" cy="839360"/>
          </a:xfrm>
          <a:prstGeom prst="rect">
            <a:avLst/>
          </a:prstGeom>
        </p:spPr>
        <p:txBody>
          <a:bodyPr vert="horz" lIns="91440" tIns="45720" rIns="91440" bIns="45720" rtlCol="0" anchor="ctr">
            <a:normAutofit/>
          </a:bodyPr>
          <a:lstStyle/>
          <a:p>
            <a:r>
              <a:rPr lang="en-GB" dirty="0"/>
              <a:t>Some useful links</a:t>
            </a:r>
          </a:p>
        </p:txBody>
      </p:sp>
      <p:graphicFrame>
        <p:nvGraphicFramePr>
          <p:cNvPr id="15" name="TextBox 3">
            <a:extLst>
              <a:ext uri="{FF2B5EF4-FFF2-40B4-BE49-F238E27FC236}">
                <a16:creationId xmlns:a16="http://schemas.microsoft.com/office/drawing/2014/main" id="{13E57D74-2DBE-49FF-9671-52D3F76C9B91}"/>
              </a:ext>
            </a:extLst>
          </p:cNvPr>
          <p:cNvGraphicFramePr/>
          <p:nvPr>
            <p:extLst>
              <p:ext uri="{D42A27DB-BD31-4B8C-83A1-F6EECF244321}">
                <p14:modId xmlns:p14="http://schemas.microsoft.com/office/powerpoint/2010/main" val="1305919280"/>
              </p:ext>
            </p:extLst>
          </p:nvPr>
        </p:nvGraphicFramePr>
        <p:xfrm>
          <a:off x="1405755" y="1469813"/>
          <a:ext cx="10515600" cy="450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163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46BD2D4-AAB7-4323-B049-7D9F72F5F8F8}"/>
              </a:ext>
            </a:extLst>
          </p:cNvPr>
          <p:cNvSpPr>
            <a:spLocks noGrp="1"/>
          </p:cNvSpPr>
          <p:nvPr>
            <p:ph type="title"/>
          </p:nvPr>
        </p:nvSpPr>
        <p:spPr/>
        <p:txBody>
          <a:bodyPr/>
          <a:lstStyle/>
          <a:p>
            <a:r>
              <a:rPr lang="en-US" dirty="0"/>
              <a:t>Thank you TO Our Sponsors</a:t>
            </a:r>
            <a:endParaRPr lang="en-GB" dirty="0"/>
          </a:p>
        </p:txBody>
      </p:sp>
      <p:pic>
        <p:nvPicPr>
          <p:cNvPr id="4" name="Picture 3" descr="A screenshot of a cell phone&#10;&#10;Description automatically generated">
            <a:extLst>
              <a:ext uri="{FF2B5EF4-FFF2-40B4-BE49-F238E27FC236}">
                <a16:creationId xmlns:a16="http://schemas.microsoft.com/office/drawing/2014/main" id="{D1BA04F0-1F87-4671-9CA4-02F8B8FF3F87}"/>
              </a:ext>
            </a:extLst>
          </p:cNvPr>
          <p:cNvPicPr>
            <a:picLocks noChangeAspect="1"/>
          </p:cNvPicPr>
          <p:nvPr/>
        </p:nvPicPr>
        <p:blipFill>
          <a:blip r:embed="rId2"/>
          <a:stretch>
            <a:fillRect/>
          </a:stretch>
        </p:blipFill>
        <p:spPr>
          <a:xfrm>
            <a:off x="4839152" y="5437077"/>
            <a:ext cx="1673160" cy="1673160"/>
          </a:xfrm>
          <a:prstGeom prst="rect">
            <a:avLst/>
          </a:prstGeom>
        </p:spPr>
      </p:pic>
      <p:pic>
        <p:nvPicPr>
          <p:cNvPr id="5" name="Picture 4">
            <a:extLst>
              <a:ext uri="{FF2B5EF4-FFF2-40B4-BE49-F238E27FC236}">
                <a16:creationId xmlns:a16="http://schemas.microsoft.com/office/drawing/2014/main" id="{2547FE2A-79F9-47E8-A51B-3284490DC574}"/>
              </a:ext>
            </a:extLst>
          </p:cNvPr>
          <p:cNvPicPr>
            <a:picLocks noChangeAspect="1"/>
          </p:cNvPicPr>
          <p:nvPr/>
        </p:nvPicPr>
        <p:blipFill>
          <a:blip r:embed="rId3"/>
          <a:stretch>
            <a:fillRect/>
          </a:stretch>
        </p:blipFill>
        <p:spPr>
          <a:xfrm>
            <a:off x="6941345" y="4438336"/>
            <a:ext cx="2881484" cy="852918"/>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375D1158-0DB7-4C2C-94AB-B934769EEF66}"/>
              </a:ext>
            </a:extLst>
          </p:cNvPr>
          <p:cNvPicPr>
            <a:picLocks noChangeAspect="1"/>
          </p:cNvPicPr>
          <p:nvPr/>
        </p:nvPicPr>
        <p:blipFill>
          <a:blip r:embed="rId4"/>
          <a:stretch>
            <a:fillRect/>
          </a:stretch>
        </p:blipFill>
        <p:spPr>
          <a:xfrm>
            <a:off x="10513693" y="4168931"/>
            <a:ext cx="1190791" cy="119079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3CE86F3C-5CF0-4295-BF9A-F4DC1B03B7B6}"/>
              </a:ext>
            </a:extLst>
          </p:cNvPr>
          <p:cNvPicPr>
            <a:picLocks noChangeAspect="1"/>
          </p:cNvPicPr>
          <p:nvPr/>
        </p:nvPicPr>
        <p:blipFill>
          <a:blip r:embed="rId5"/>
          <a:stretch>
            <a:fillRect/>
          </a:stretch>
        </p:blipFill>
        <p:spPr>
          <a:xfrm>
            <a:off x="9496655" y="268844"/>
            <a:ext cx="2381250" cy="1190625"/>
          </a:xfrm>
          <a:prstGeom prst="rect">
            <a:avLst/>
          </a:prstGeom>
        </p:spPr>
      </p:pic>
      <p:pic>
        <p:nvPicPr>
          <p:cNvPr id="8" name="Picture 7" descr="A picture containing drawing, plate&#10;&#10;Description automatically generated">
            <a:extLst>
              <a:ext uri="{FF2B5EF4-FFF2-40B4-BE49-F238E27FC236}">
                <a16:creationId xmlns:a16="http://schemas.microsoft.com/office/drawing/2014/main" id="{99281253-91F4-4F82-8FC3-9827F365C247}"/>
              </a:ext>
            </a:extLst>
          </p:cNvPr>
          <p:cNvPicPr>
            <a:picLocks noChangeAspect="1"/>
          </p:cNvPicPr>
          <p:nvPr/>
        </p:nvPicPr>
        <p:blipFill>
          <a:blip r:embed="rId6"/>
          <a:stretch>
            <a:fillRect/>
          </a:stretch>
        </p:blipFill>
        <p:spPr>
          <a:xfrm>
            <a:off x="6772643" y="375164"/>
            <a:ext cx="2236347" cy="118079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DB6CE3D-3131-4FF3-9257-990D045D6CF3}"/>
              </a:ext>
            </a:extLst>
          </p:cNvPr>
          <p:cNvPicPr>
            <a:picLocks noChangeAspect="1"/>
          </p:cNvPicPr>
          <p:nvPr/>
        </p:nvPicPr>
        <p:blipFill>
          <a:blip r:embed="rId7"/>
          <a:stretch>
            <a:fillRect/>
          </a:stretch>
        </p:blipFill>
        <p:spPr>
          <a:xfrm>
            <a:off x="3410909" y="296745"/>
            <a:ext cx="1330968" cy="109671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4968367-B1CB-4166-BEE8-75AFA3748693}"/>
              </a:ext>
            </a:extLst>
          </p:cNvPr>
          <p:cNvPicPr>
            <a:picLocks noChangeAspect="1"/>
          </p:cNvPicPr>
          <p:nvPr/>
        </p:nvPicPr>
        <p:blipFill>
          <a:blip r:embed="rId8"/>
          <a:stretch>
            <a:fillRect/>
          </a:stretch>
        </p:blipFill>
        <p:spPr>
          <a:xfrm>
            <a:off x="3143880" y="4438336"/>
            <a:ext cx="3195994" cy="651982"/>
          </a:xfrm>
          <a:prstGeom prst="rect">
            <a:avLst/>
          </a:prstGeom>
        </p:spPr>
      </p:pic>
      <p:pic>
        <p:nvPicPr>
          <p:cNvPr id="11" name="Picture 10" descr="A picture containing clock, drawing&#10;&#10;Description automatically generated">
            <a:extLst>
              <a:ext uri="{FF2B5EF4-FFF2-40B4-BE49-F238E27FC236}">
                <a16:creationId xmlns:a16="http://schemas.microsoft.com/office/drawing/2014/main" id="{774E998B-4D0F-4D38-8485-58F87EB295BA}"/>
              </a:ext>
            </a:extLst>
          </p:cNvPr>
          <p:cNvPicPr>
            <a:picLocks noChangeAspect="1"/>
          </p:cNvPicPr>
          <p:nvPr/>
        </p:nvPicPr>
        <p:blipFill>
          <a:blip r:embed="rId9"/>
          <a:stretch>
            <a:fillRect/>
          </a:stretch>
        </p:blipFill>
        <p:spPr>
          <a:xfrm>
            <a:off x="1737330" y="202317"/>
            <a:ext cx="1323680" cy="132368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D7E9779-C161-4F6D-9BBE-D83A36D0856F}"/>
              </a:ext>
            </a:extLst>
          </p:cNvPr>
          <p:cNvPicPr>
            <a:picLocks noChangeAspect="1"/>
          </p:cNvPicPr>
          <p:nvPr/>
        </p:nvPicPr>
        <p:blipFill>
          <a:blip r:embed="rId10"/>
          <a:stretch>
            <a:fillRect/>
          </a:stretch>
        </p:blipFill>
        <p:spPr>
          <a:xfrm>
            <a:off x="1323522" y="4168931"/>
            <a:ext cx="1590262" cy="1590262"/>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3A2364E7-D7A8-4B2A-BCA7-24A33F39793D}"/>
              </a:ext>
            </a:extLst>
          </p:cNvPr>
          <p:cNvPicPr>
            <a:picLocks noChangeAspect="1"/>
          </p:cNvPicPr>
          <p:nvPr/>
        </p:nvPicPr>
        <p:blipFill>
          <a:blip r:embed="rId11"/>
          <a:stretch>
            <a:fillRect/>
          </a:stretch>
        </p:blipFill>
        <p:spPr>
          <a:xfrm>
            <a:off x="237795" y="235852"/>
            <a:ext cx="1190791" cy="1190791"/>
          </a:xfrm>
          <a:prstGeom prst="rect">
            <a:avLst/>
          </a:prstGeom>
        </p:spPr>
      </p:pic>
      <p:pic>
        <p:nvPicPr>
          <p:cNvPr id="14" name="Picture 13">
            <a:extLst>
              <a:ext uri="{FF2B5EF4-FFF2-40B4-BE49-F238E27FC236}">
                <a16:creationId xmlns:a16="http://schemas.microsoft.com/office/drawing/2014/main" id="{82DC73A9-983C-4363-9998-B9B67DE16F6B}"/>
              </a:ext>
            </a:extLst>
          </p:cNvPr>
          <p:cNvPicPr>
            <a:picLocks noChangeAspect="1"/>
          </p:cNvPicPr>
          <p:nvPr/>
        </p:nvPicPr>
        <p:blipFill>
          <a:blip r:embed="rId12"/>
          <a:stretch>
            <a:fillRect/>
          </a:stretch>
        </p:blipFill>
        <p:spPr>
          <a:xfrm>
            <a:off x="2644273" y="5896369"/>
            <a:ext cx="1768315" cy="664886"/>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26F643F1-DEA4-468A-A09B-EE7D87EDBE64}"/>
              </a:ext>
            </a:extLst>
          </p:cNvPr>
          <p:cNvPicPr>
            <a:picLocks noChangeAspect="1"/>
          </p:cNvPicPr>
          <p:nvPr/>
        </p:nvPicPr>
        <p:blipFill>
          <a:blip r:embed="rId13"/>
          <a:stretch>
            <a:fillRect/>
          </a:stretch>
        </p:blipFill>
        <p:spPr>
          <a:xfrm>
            <a:off x="6834191" y="5520902"/>
            <a:ext cx="1395409" cy="1395409"/>
          </a:xfrm>
          <a:prstGeom prst="rect">
            <a:avLst/>
          </a:prstGeom>
        </p:spPr>
      </p:pic>
      <p:pic>
        <p:nvPicPr>
          <p:cNvPr id="16" name="Picture 15" descr="A picture containing racket, hitting, holding, player&#10;&#10;Description automatically generated">
            <a:extLst>
              <a:ext uri="{FF2B5EF4-FFF2-40B4-BE49-F238E27FC236}">
                <a16:creationId xmlns:a16="http://schemas.microsoft.com/office/drawing/2014/main" id="{E07DCB18-A71A-454B-9D34-ACECE4EFAB05}"/>
              </a:ext>
            </a:extLst>
          </p:cNvPr>
          <p:cNvPicPr>
            <a:picLocks noChangeAspect="1"/>
          </p:cNvPicPr>
          <p:nvPr/>
        </p:nvPicPr>
        <p:blipFill>
          <a:blip r:embed="rId14"/>
          <a:stretch>
            <a:fillRect/>
          </a:stretch>
        </p:blipFill>
        <p:spPr>
          <a:xfrm>
            <a:off x="5091776" y="333769"/>
            <a:ext cx="1092874" cy="1092874"/>
          </a:xfrm>
          <a:prstGeom prst="rect">
            <a:avLst/>
          </a:prstGeom>
        </p:spPr>
      </p:pic>
      <p:pic>
        <p:nvPicPr>
          <p:cNvPr id="1026" name="Picture 2">
            <a:extLst>
              <a:ext uri="{FF2B5EF4-FFF2-40B4-BE49-F238E27FC236}">
                <a16:creationId xmlns:a16="http://schemas.microsoft.com/office/drawing/2014/main" id="{C5FC8004-2484-4B57-AA73-24FA648120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1382" y="5740868"/>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29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6398-C8EB-45BE-82D3-98F98735E284}"/>
              </a:ext>
            </a:extLst>
          </p:cNvPr>
          <p:cNvSpPr>
            <a:spLocks noGrp="1"/>
          </p:cNvSpPr>
          <p:nvPr>
            <p:ph type="title"/>
          </p:nvPr>
        </p:nvSpPr>
        <p:spPr/>
        <p:txBody>
          <a:bodyPr/>
          <a:lstStyle/>
          <a:p>
            <a:r>
              <a:rPr lang="en-US" dirty="0"/>
              <a:t>Please evaluate my session</a:t>
            </a:r>
            <a:endParaRPr lang="en-GB" dirty="0"/>
          </a:p>
        </p:txBody>
      </p:sp>
      <p:sp>
        <p:nvSpPr>
          <p:cNvPr id="3" name="Text Placeholder 2">
            <a:extLst>
              <a:ext uri="{FF2B5EF4-FFF2-40B4-BE49-F238E27FC236}">
                <a16:creationId xmlns:a16="http://schemas.microsoft.com/office/drawing/2014/main" id="{6B54AD6A-F305-4C63-B8AF-57309EFC6FB8}"/>
              </a:ext>
            </a:extLst>
          </p:cNvPr>
          <p:cNvSpPr>
            <a:spLocks noGrp="1"/>
          </p:cNvSpPr>
          <p:nvPr>
            <p:ph type="body" idx="1"/>
          </p:nvPr>
        </p:nvSpPr>
        <p:spPr/>
        <p:txBody>
          <a:bodyPr/>
          <a:lstStyle/>
          <a:p>
            <a:r>
              <a:rPr lang="en-GB" dirty="0">
                <a:hlinkClick r:id="rId2"/>
              </a:rPr>
              <a:t>http://bit.ly/SPSLeics2019</a:t>
            </a:r>
            <a:endParaRPr lang="en-GB" dirty="0"/>
          </a:p>
        </p:txBody>
      </p:sp>
      <p:pic>
        <p:nvPicPr>
          <p:cNvPr id="5" name="Picture 4" descr="A picture containing indoor, black, piece, hand&#10;&#10;Description automatically generated">
            <a:extLst>
              <a:ext uri="{FF2B5EF4-FFF2-40B4-BE49-F238E27FC236}">
                <a16:creationId xmlns:a16="http://schemas.microsoft.com/office/drawing/2014/main" id="{61F81790-92C1-4011-AA44-23A7416E3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1435" y="4263832"/>
            <a:ext cx="2311260" cy="231126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6F79BBB-9B52-40A0-AB9D-4FF35BEFE919}"/>
                  </a:ext>
                </a:extLst>
              </p14:cNvPr>
              <p14:cNvContentPartPr/>
              <p14:nvPr/>
            </p14:nvContentPartPr>
            <p14:xfrm>
              <a:off x="6567513" y="4171451"/>
              <a:ext cx="6480" cy="7200"/>
            </p14:xfrm>
          </p:contentPart>
        </mc:Choice>
        <mc:Fallback xmlns="">
          <p:pic>
            <p:nvPicPr>
              <p:cNvPr id="4" name="Ink 3">
                <a:extLst>
                  <a:ext uri="{FF2B5EF4-FFF2-40B4-BE49-F238E27FC236}">
                    <a16:creationId xmlns:a16="http://schemas.microsoft.com/office/drawing/2014/main" id="{46F79BBB-9B52-40A0-AB9D-4FF35BEFE919}"/>
                  </a:ext>
                </a:extLst>
              </p:cNvPr>
              <p:cNvPicPr/>
              <p:nvPr/>
            </p:nvPicPr>
            <p:blipFill>
              <a:blip r:embed="rId5"/>
              <a:stretch>
                <a:fillRect/>
              </a:stretch>
            </p:blipFill>
            <p:spPr>
              <a:xfrm>
                <a:off x="6549513" y="4153451"/>
                <a:ext cx="42120" cy="42840"/>
              </a:xfrm>
              <a:prstGeom prst="rect">
                <a:avLst/>
              </a:prstGeom>
            </p:spPr>
          </p:pic>
        </mc:Fallback>
      </mc:AlternateContent>
    </p:spTree>
    <p:extLst>
      <p:ext uri="{BB962C8B-B14F-4D97-AF65-F5344CB8AC3E}">
        <p14:creationId xmlns:p14="http://schemas.microsoft.com/office/powerpoint/2010/main" val="33734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front, sitting, dark, black&#10;&#10;Description automatically generated">
            <a:extLst>
              <a:ext uri="{FF2B5EF4-FFF2-40B4-BE49-F238E27FC236}">
                <a16:creationId xmlns:a16="http://schemas.microsoft.com/office/drawing/2014/main" id="{B9D14FA6-24F9-43C7-BC86-058774055CE2}"/>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27B6D5CF-4082-4B49-91E0-A5AA2730EC3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kern="1200">
                <a:solidFill>
                  <a:srgbClr val="FFFFFF"/>
                </a:solidFill>
                <a:latin typeface="+mj-lt"/>
                <a:ea typeface="+mj-ea"/>
                <a:cs typeface="+mj-cs"/>
              </a:rPr>
              <a:t>Any questions?</a:t>
            </a:r>
          </a:p>
        </p:txBody>
      </p:sp>
    </p:spTree>
    <p:extLst>
      <p:ext uri="{BB962C8B-B14F-4D97-AF65-F5344CB8AC3E}">
        <p14:creationId xmlns:p14="http://schemas.microsoft.com/office/powerpoint/2010/main" val="10919285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6F97-EDB6-474B-B4A0-B7C388124D55}"/>
              </a:ext>
            </a:extLst>
          </p:cNvPr>
          <p:cNvSpPr>
            <a:spLocks noGrp="1"/>
          </p:cNvSpPr>
          <p:nvPr>
            <p:ph type="title"/>
          </p:nvPr>
        </p:nvSpPr>
        <p:spPr/>
        <p:txBody>
          <a:bodyPr/>
          <a:lstStyle/>
          <a:p>
            <a:r>
              <a:rPr lang="en-GB" dirty="0"/>
              <a:t>Who am I?</a:t>
            </a:r>
          </a:p>
        </p:txBody>
      </p:sp>
      <p:sp>
        <p:nvSpPr>
          <p:cNvPr id="3" name="Title 1">
            <a:extLst>
              <a:ext uri="{FF2B5EF4-FFF2-40B4-BE49-F238E27FC236}">
                <a16:creationId xmlns:a16="http://schemas.microsoft.com/office/drawing/2014/main" id="{2F1EEBB3-C8B6-4144-ACF4-2EB02AD18CA3}"/>
              </a:ext>
            </a:extLst>
          </p:cNvPr>
          <p:cNvSpPr txBox="1">
            <a:spLocks/>
          </p:cNvSpPr>
          <p:nvPr/>
        </p:nvSpPr>
        <p:spPr>
          <a:xfrm>
            <a:off x="1143000" y="1097280"/>
            <a:ext cx="3931920" cy="1737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GB"/>
              <a:t>Kevin McDonnell</a:t>
            </a:r>
            <a:endParaRPr lang="en-GB" dirty="0"/>
          </a:p>
        </p:txBody>
      </p:sp>
      <p:pic>
        <p:nvPicPr>
          <p:cNvPr id="4" name="Picture Placeholder 5" descr="A person smiling with a badger and taking a selfie in a car posing for the camera&#10;&#10;Description automatically generated">
            <a:extLst>
              <a:ext uri="{FF2B5EF4-FFF2-40B4-BE49-F238E27FC236}">
                <a16:creationId xmlns:a16="http://schemas.microsoft.com/office/drawing/2014/main" id="{7EB104C5-C51F-4437-BB02-39DBC10303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56120" y="1527366"/>
            <a:ext cx="3890477" cy="4137250"/>
          </a:xfrm>
          <a:prstGeom prst="rect">
            <a:avLst/>
          </a:prstGeom>
        </p:spPr>
      </p:pic>
      <p:sp>
        <p:nvSpPr>
          <p:cNvPr id="5" name="Text Placeholder 3">
            <a:extLst>
              <a:ext uri="{FF2B5EF4-FFF2-40B4-BE49-F238E27FC236}">
                <a16:creationId xmlns:a16="http://schemas.microsoft.com/office/drawing/2014/main" id="{8ECF5189-8A5C-4D91-A3E5-E157EE6029F2}"/>
              </a:ext>
            </a:extLst>
          </p:cNvPr>
          <p:cNvSpPr txBox="1">
            <a:spLocks/>
          </p:cNvSpPr>
          <p:nvPr/>
        </p:nvSpPr>
        <p:spPr>
          <a:xfrm>
            <a:off x="930729" y="2834640"/>
            <a:ext cx="3931920" cy="419129"/>
          </a:xfrm>
          <a:prstGeom prst="rect">
            <a:avLst/>
          </a:prstGeom>
        </p:spPr>
        <p:txBody>
          <a:bodyPr/>
          <a:lstStyle>
            <a:lvl1pPr marL="0" indent="0" algn="l"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88950" indent="-263525" algn="l" defTabSz="914400" rtl="0" eaLnBrk="1" latinLnBrk="0" hangingPunct="1">
              <a:lnSpc>
                <a:spcPct val="90000"/>
              </a:lnSpc>
              <a:spcBef>
                <a:spcPts val="500"/>
              </a:spcBef>
              <a:buSzPct val="75000"/>
              <a:buFontTx/>
              <a:buBlip>
                <a:blip r:embed="rId4"/>
              </a:buBlip>
              <a:tabLst/>
              <a:defRPr sz="2400" kern="1200">
                <a:solidFill>
                  <a:schemeClr val="tx1"/>
                </a:solidFill>
                <a:latin typeface="+mn-lt"/>
                <a:ea typeface="+mn-ea"/>
                <a:cs typeface="+mn-cs"/>
              </a:defRPr>
            </a:lvl2pPr>
            <a:lvl3pPr marL="760413" indent="-271463" algn="l" defTabSz="914400" rtl="0" eaLnBrk="1" latinLnBrk="0" hangingPunct="1">
              <a:lnSpc>
                <a:spcPct val="90000"/>
              </a:lnSpc>
              <a:spcBef>
                <a:spcPts val="500"/>
              </a:spcBef>
              <a:buClr>
                <a:schemeClr val="accent2"/>
              </a:buClr>
              <a:buSzPct val="75000"/>
              <a:buFont typeface="Wingdings" charset="2"/>
              <a:buChar char="§"/>
              <a:tabLst/>
              <a:defRPr sz="2400" kern="1200">
                <a:solidFill>
                  <a:schemeClr val="tx1"/>
                </a:solidFill>
                <a:latin typeface="+mn-lt"/>
                <a:ea typeface="+mn-ea"/>
                <a:cs typeface="+mn-cs"/>
              </a:defRPr>
            </a:lvl3pPr>
            <a:lvl4pPr marL="1023938" indent="-263525" algn="l" defTabSz="914400" rtl="0" eaLnBrk="1" latinLnBrk="0" hangingPunct="1">
              <a:lnSpc>
                <a:spcPct val="90000"/>
              </a:lnSpc>
              <a:spcBef>
                <a:spcPts val="500"/>
              </a:spcBef>
              <a:buClr>
                <a:schemeClr val="accent2"/>
              </a:buClr>
              <a:buFont typeface=".HelveticaNeueDeskInterface-Regular" charset="0"/>
              <a:buChar char="–"/>
              <a:tabLst/>
              <a:defRPr sz="1600" kern="1200">
                <a:solidFill>
                  <a:schemeClr val="tx1"/>
                </a:solidFill>
                <a:latin typeface="+mn-lt"/>
                <a:ea typeface="+mn-ea"/>
                <a:cs typeface="+mn-cs"/>
              </a:defRPr>
            </a:lvl4pPr>
            <a:lvl5pPr marL="1293813" indent="-269875" algn="l" defTabSz="914400" rtl="0" eaLnBrk="1" latinLnBrk="0" hangingPunct="1">
              <a:lnSpc>
                <a:spcPct val="90000"/>
              </a:lnSpc>
              <a:spcBef>
                <a:spcPts val="500"/>
              </a:spcBef>
              <a:buClr>
                <a:schemeClr val="accent2"/>
              </a:buClr>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t>Solutions Architect - CPS</a:t>
            </a:r>
            <a:endParaRPr lang="en-GB" dirty="0"/>
          </a:p>
        </p:txBody>
      </p:sp>
      <p:pic>
        <p:nvPicPr>
          <p:cNvPr id="6" name="Picture 5">
            <a:extLst>
              <a:ext uri="{FF2B5EF4-FFF2-40B4-BE49-F238E27FC236}">
                <a16:creationId xmlns:a16="http://schemas.microsoft.com/office/drawing/2014/main" id="{8A3A31EF-C366-47CB-AA47-5CBEA206F41A}"/>
              </a:ext>
            </a:extLst>
          </p:cNvPr>
          <p:cNvPicPr>
            <a:picLocks noChangeAspect="1"/>
          </p:cNvPicPr>
          <p:nvPr/>
        </p:nvPicPr>
        <p:blipFill>
          <a:blip r:embed="rId5"/>
          <a:stretch>
            <a:fillRect/>
          </a:stretch>
        </p:blipFill>
        <p:spPr>
          <a:xfrm>
            <a:off x="930729" y="3253769"/>
            <a:ext cx="3295578" cy="2636462"/>
          </a:xfrm>
          <a:prstGeom prst="rect">
            <a:avLst/>
          </a:prstGeom>
        </p:spPr>
      </p:pic>
      <p:sp>
        <p:nvSpPr>
          <p:cNvPr id="7" name="Text Placeholder 3">
            <a:extLst>
              <a:ext uri="{FF2B5EF4-FFF2-40B4-BE49-F238E27FC236}">
                <a16:creationId xmlns:a16="http://schemas.microsoft.com/office/drawing/2014/main" id="{BE2623E7-2DEA-49EA-B4E2-0A540237977F}"/>
              </a:ext>
            </a:extLst>
          </p:cNvPr>
          <p:cNvSpPr txBox="1">
            <a:spLocks/>
          </p:cNvSpPr>
          <p:nvPr/>
        </p:nvSpPr>
        <p:spPr>
          <a:xfrm>
            <a:off x="4426589" y="3307404"/>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dirty="0"/>
              <a:t>@</a:t>
            </a:r>
            <a:r>
              <a:rPr lang="en-GB" dirty="0" err="1"/>
              <a:t>kevmcdonk</a:t>
            </a:r>
            <a:endParaRPr lang="en-GB" dirty="0"/>
          </a:p>
        </p:txBody>
      </p:sp>
      <p:sp>
        <p:nvSpPr>
          <p:cNvPr id="8" name="Text Placeholder 3">
            <a:extLst>
              <a:ext uri="{FF2B5EF4-FFF2-40B4-BE49-F238E27FC236}">
                <a16:creationId xmlns:a16="http://schemas.microsoft.com/office/drawing/2014/main" id="{2C861267-B87A-493C-BD5B-BE3B10FB8C4F}"/>
              </a:ext>
            </a:extLst>
          </p:cNvPr>
          <p:cNvSpPr txBox="1">
            <a:spLocks/>
          </p:cNvSpPr>
          <p:nvPr/>
        </p:nvSpPr>
        <p:spPr>
          <a:xfrm>
            <a:off x="4426588" y="3936833"/>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dirty="0"/>
              <a:t>https://www.cps.co.uk</a:t>
            </a:r>
          </a:p>
        </p:txBody>
      </p:sp>
      <p:sp>
        <p:nvSpPr>
          <p:cNvPr id="9" name="Text Placeholder 3">
            <a:extLst>
              <a:ext uri="{FF2B5EF4-FFF2-40B4-BE49-F238E27FC236}">
                <a16:creationId xmlns:a16="http://schemas.microsoft.com/office/drawing/2014/main" id="{77AE7197-4BAE-4527-88A0-4895DE422AF8}"/>
              </a:ext>
            </a:extLst>
          </p:cNvPr>
          <p:cNvSpPr txBox="1">
            <a:spLocks/>
          </p:cNvSpPr>
          <p:nvPr/>
        </p:nvSpPr>
        <p:spPr>
          <a:xfrm>
            <a:off x="4426587" y="4587282"/>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dirty="0"/>
              <a:t>/</a:t>
            </a:r>
            <a:r>
              <a:rPr lang="en-GB" dirty="0" err="1"/>
              <a:t>kevmcdonnell</a:t>
            </a:r>
            <a:endParaRPr lang="en-GB" dirty="0"/>
          </a:p>
        </p:txBody>
      </p:sp>
      <p:sp>
        <p:nvSpPr>
          <p:cNvPr id="10" name="Text Placeholder 3">
            <a:extLst>
              <a:ext uri="{FF2B5EF4-FFF2-40B4-BE49-F238E27FC236}">
                <a16:creationId xmlns:a16="http://schemas.microsoft.com/office/drawing/2014/main" id="{1D5E6D2E-3F95-4A88-B029-C8F8B411F6CA}"/>
              </a:ext>
            </a:extLst>
          </p:cNvPr>
          <p:cNvSpPr txBox="1">
            <a:spLocks/>
          </p:cNvSpPr>
          <p:nvPr/>
        </p:nvSpPr>
        <p:spPr>
          <a:xfrm>
            <a:off x="4426587" y="5237731"/>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dirty="0"/>
              <a:t>/</a:t>
            </a:r>
            <a:r>
              <a:rPr lang="en-GB" dirty="0" err="1"/>
              <a:t>kevmcdonk</a:t>
            </a:r>
            <a:endParaRPr lang="en-GB" dirty="0"/>
          </a:p>
        </p:txBody>
      </p:sp>
      <p:sp>
        <p:nvSpPr>
          <p:cNvPr id="11" name="Text Placeholder 3">
            <a:extLst>
              <a:ext uri="{FF2B5EF4-FFF2-40B4-BE49-F238E27FC236}">
                <a16:creationId xmlns:a16="http://schemas.microsoft.com/office/drawing/2014/main" id="{137D0F7A-A76D-4AC3-AB66-BB82A930FDC3}"/>
              </a:ext>
            </a:extLst>
          </p:cNvPr>
          <p:cNvSpPr txBox="1">
            <a:spLocks/>
          </p:cNvSpPr>
          <p:nvPr/>
        </p:nvSpPr>
        <p:spPr>
          <a:xfrm>
            <a:off x="4449439" y="2703411"/>
            <a:ext cx="2515170"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dirty="0"/>
              <a:t>https://www.mcd79.com</a:t>
            </a:r>
          </a:p>
        </p:txBody>
      </p:sp>
    </p:spTree>
    <p:extLst>
      <p:ext uri="{BB962C8B-B14F-4D97-AF65-F5344CB8AC3E}">
        <p14:creationId xmlns:p14="http://schemas.microsoft.com/office/powerpoint/2010/main" val="17859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D27B-6D83-4A7C-B327-ABA042EE1F78}"/>
              </a:ext>
            </a:extLst>
          </p:cNvPr>
          <p:cNvSpPr>
            <a:spLocks noGrp="1"/>
          </p:cNvSpPr>
          <p:nvPr>
            <p:ph type="title"/>
          </p:nvPr>
        </p:nvSpPr>
        <p:spPr/>
        <p:txBody>
          <a:bodyPr/>
          <a:lstStyle/>
          <a:p>
            <a:r>
              <a:rPr lang="en-GB" dirty="0"/>
              <a:t>Session map</a:t>
            </a:r>
          </a:p>
        </p:txBody>
      </p:sp>
      <p:sp>
        <p:nvSpPr>
          <p:cNvPr id="4" name="Text Placeholder 3">
            <a:extLst>
              <a:ext uri="{FF2B5EF4-FFF2-40B4-BE49-F238E27FC236}">
                <a16:creationId xmlns:a16="http://schemas.microsoft.com/office/drawing/2014/main" id="{8B05CDCA-A5DF-4D1F-9299-A5BF71485D18}"/>
              </a:ext>
            </a:extLst>
          </p:cNvPr>
          <p:cNvSpPr>
            <a:spLocks noGrp="1"/>
          </p:cNvSpPr>
          <p:nvPr>
            <p:ph type="body" sz="quarter" idx="13"/>
          </p:nvPr>
        </p:nvSpPr>
        <p:spPr/>
        <p:txBody>
          <a:bodyPr/>
          <a:lstStyle/>
          <a:p>
            <a:endParaRPr lang="en-GB"/>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8F7E7B1F-C885-46C7-B8E4-66CE03FB3D49}"/>
                  </a:ext>
                </a:extLst>
              </p:cNvPr>
              <p:cNvGraphicFramePr>
                <a:graphicFrameLocks noChangeAspect="1"/>
              </p:cNvGraphicFramePr>
              <p:nvPr>
                <p:extLst>
                  <p:ext uri="{D42A27DB-BD31-4B8C-83A1-F6EECF244321}">
                    <p14:modId xmlns:p14="http://schemas.microsoft.com/office/powerpoint/2010/main" val="649025684"/>
                  </p:ext>
                </p:extLst>
              </p:nvPr>
            </p:nvGraphicFramePr>
            <p:xfrm>
              <a:off x="116876" y="1536970"/>
              <a:ext cx="12008044" cy="4357992"/>
            </p:xfrm>
            <a:graphic>
              <a:graphicData uri="http://schemas.microsoft.com/office/powerpoint/2016/summaryzoom">
                <psuz:summaryZm>
                  <psuz:summaryZmObj sectionId="{C1AB8A6B-DF33-4CE5-AB64-22F7160B4D0C}">
                    <psuz:zmPr id="{4FD9EB22-51CF-43A5-B253-DB3B97D4D58E}" transitionDur="1000">
                      <p166:blipFill xmlns:p166="http://schemas.microsoft.com/office/powerpoint/2016/6/main">
                        <a:blip r:embed="rId3"/>
                        <a:stretch>
                          <a:fillRect/>
                        </a:stretch>
                      </p166:blipFill>
                      <p166:spPr xmlns:p166="http://schemas.microsoft.com/office/powerpoint/2016/6/main">
                        <a:xfrm>
                          <a:off x="448425" y="608569"/>
                          <a:ext cx="2701810" cy="1519768"/>
                        </a:xfrm>
                        <a:prstGeom prst="rect">
                          <a:avLst/>
                        </a:prstGeom>
                        <a:ln w="3175">
                          <a:solidFill>
                            <a:prstClr val="ltGray"/>
                          </a:solidFill>
                        </a:ln>
                      </p166:spPr>
                    </psuz:zmPr>
                  </psuz:summaryZmObj>
                  <psuz:summaryZmObj sectionId="{A1C61978-C45B-4EA2-A8CE-07D8CF0A4ABA}">
                    <psuz:zmPr id="{376C0FFF-1E94-4C95-B216-45E0080D624E}" transitionDur="1000">
                      <p166:blipFill xmlns:p166="http://schemas.microsoft.com/office/powerpoint/2016/6/main">
                        <a:blip r:embed="rId4"/>
                        <a:stretch>
                          <a:fillRect/>
                        </a:stretch>
                      </p166:blipFill>
                      <p166:spPr xmlns:p166="http://schemas.microsoft.com/office/powerpoint/2016/6/main">
                        <a:xfrm>
                          <a:off x="3251553" y="608569"/>
                          <a:ext cx="2701810" cy="1519768"/>
                        </a:xfrm>
                        <a:prstGeom prst="rect">
                          <a:avLst/>
                        </a:prstGeom>
                        <a:ln w="3175">
                          <a:solidFill>
                            <a:prstClr val="ltGray"/>
                          </a:solidFill>
                        </a:ln>
                      </p166:spPr>
                    </psuz:zmPr>
                  </psuz:summaryZmObj>
                  <psuz:summaryZmObj sectionId="{780041F2-FB7B-4D71-8B67-564829D5100A}">
                    <psuz:zmPr id="{DCD3A995-C982-483D-912A-73885F964F2B}" transitionDur="1000">
                      <p166:blipFill xmlns:p166="http://schemas.microsoft.com/office/powerpoint/2016/6/main">
                        <a:blip r:embed="rId5"/>
                        <a:stretch>
                          <a:fillRect/>
                        </a:stretch>
                      </p166:blipFill>
                      <p166:spPr xmlns:p166="http://schemas.microsoft.com/office/powerpoint/2016/6/main">
                        <a:xfrm>
                          <a:off x="6054681" y="608569"/>
                          <a:ext cx="2701810" cy="1519768"/>
                        </a:xfrm>
                        <a:prstGeom prst="rect">
                          <a:avLst/>
                        </a:prstGeom>
                        <a:ln w="3175">
                          <a:solidFill>
                            <a:prstClr val="ltGray"/>
                          </a:solidFill>
                        </a:ln>
                      </p166:spPr>
                    </psuz:zmPr>
                  </psuz:summaryZmObj>
                  <psuz:summaryZmObj sectionId="{5A6DF383-B45A-4C62-8EE8-997C3749E3D2}">
                    <psuz:zmPr id="{67B8F5F8-335F-4E60-A969-A698178DFB47}" transitionDur="1000">
                      <p166:blipFill xmlns:p166="http://schemas.microsoft.com/office/powerpoint/2016/6/main">
                        <a:blip r:embed="rId6"/>
                        <a:stretch>
                          <a:fillRect/>
                        </a:stretch>
                      </p166:blipFill>
                      <p166:spPr xmlns:p166="http://schemas.microsoft.com/office/powerpoint/2016/6/main">
                        <a:xfrm>
                          <a:off x="8857809" y="608569"/>
                          <a:ext cx="2701810" cy="1519768"/>
                        </a:xfrm>
                        <a:prstGeom prst="rect">
                          <a:avLst/>
                        </a:prstGeom>
                        <a:ln w="3175">
                          <a:solidFill>
                            <a:prstClr val="ltGray"/>
                          </a:solidFill>
                        </a:ln>
                      </p166:spPr>
                    </psuz:zmPr>
                  </psuz:summaryZmObj>
                  <psuz:summaryZmObj sectionId="{146455FA-AC39-489E-971E-FB5287B47E09}">
                    <psuz:zmPr id="{8DE99B69-AF6A-48BF-8D96-D96640D72251}" transitionDur="1000">
                      <p166:blipFill xmlns:p166="http://schemas.microsoft.com/office/powerpoint/2016/6/main">
                        <a:blip r:embed="rId7"/>
                        <a:stretch>
                          <a:fillRect/>
                        </a:stretch>
                      </p166:blipFill>
                      <p166:spPr xmlns:p166="http://schemas.microsoft.com/office/powerpoint/2016/6/main">
                        <a:xfrm>
                          <a:off x="448425" y="2229655"/>
                          <a:ext cx="2701810" cy="1519768"/>
                        </a:xfrm>
                        <a:prstGeom prst="rect">
                          <a:avLst/>
                        </a:prstGeom>
                        <a:ln w="3175">
                          <a:solidFill>
                            <a:prstClr val="ltGray"/>
                          </a:solidFill>
                        </a:ln>
                      </p166:spPr>
                    </psuz:zmPr>
                  </psuz:summaryZmObj>
                  <psuz:summaryZmObj sectionId="{1B63AE4A-1586-45BD-A25C-8B44F434D1CA}">
                    <psuz:zmPr id="{32E019B8-12A5-42DB-BC13-A070940F29A6}" transitionDur="1000">
                      <p166:blipFill xmlns:p166="http://schemas.microsoft.com/office/powerpoint/2016/6/main">
                        <a:blip r:embed="rId8"/>
                        <a:stretch>
                          <a:fillRect/>
                        </a:stretch>
                      </p166:blipFill>
                      <p166:spPr xmlns:p166="http://schemas.microsoft.com/office/powerpoint/2016/6/main">
                        <a:xfrm>
                          <a:off x="3251553" y="2229655"/>
                          <a:ext cx="2701810" cy="1519768"/>
                        </a:xfrm>
                        <a:prstGeom prst="rect">
                          <a:avLst/>
                        </a:prstGeom>
                        <a:ln w="3175">
                          <a:solidFill>
                            <a:prstClr val="ltGray"/>
                          </a:solidFill>
                        </a:ln>
                      </p166:spPr>
                    </psuz:zmPr>
                  </psuz:summaryZmObj>
                  <psuz:summaryZmObj sectionId="{B7C1529E-7012-4330-86A8-2891380C17A7}">
                    <psuz:zmPr id="{01D9E36B-74A4-444D-BE4B-16365D58870B}" transitionDur="1000">
                      <p166:blipFill xmlns:p166="http://schemas.microsoft.com/office/powerpoint/2016/6/main">
                        <a:blip r:embed="rId9"/>
                        <a:stretch>
                          <a:fillRect/>
                        </a:stretch>
                      </p166:blipFill>
                      <p166:spPr xmlns:p166="http://schemas.microsoft.com/office/powerpoint/2016/6/main">
                        <a:xfrm>
                          <a:off x="6054681" y="2229655"/>
                          <a:ext cx="2701810" cy="151976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8F7E7B1F-C885-46C7-B8E4-66CE03FB3D49}"/>
                  </a:ext>
                </a:extLst>
              </p:cNvPr>
              <p:cNvGrpSpPr>
                <a:grpSpLocks noGrp="1" noUngrp="1" noRot="1" noChangeAspect="1" noMove="1" noResize="1"/>
              </p:cNvGrpSpPr>
              <p:nvPr/>
            </p:nvGrpSpPr>
            <p:grpSpPr>
              <a:xfrm>
                <a:off x="116876" y="1536970"/>
                <a:ext cx="12008044" cy="4357992"/>
                <a:chOff x="116876" y="1536970"/>
                <a:chExt cx="12008044" cy="4357992"/>
              </a:xfrm>
            </p:grpSpPr>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65301" y="2145539"/>
                  <a:ext cx="2701810" cy="151976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368429" y="2145539"/>
                  <a:ext cx="2701810" cy="1519768"/>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71557" y="2145539"/>
                  <a:ext cx="2701810" cy="1519768"/>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974685" y="2145539"/>
                  <a:ext cx="2701810" cy="1519768"/>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65301" y="3766625"/>
                  <a:ext cx="2701810" cy="1519768"/>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3368429" y="3766625"/>
                  <a:ext cx="2701810" cy="1519768"/>
                </a:xfrm>
                <a:prstGeom prst="rect">
                  <a:avLst/>
                </a:prstGeom>
                <a:ln w="3175">
                  <a:solidFill>
                    <a:prstClr val="ltGray"/>
                  </a:solidFill>
                </a:ln>
              </p:spPr>
            </p:pic>
            <p:pic>
              <p:nvPicPr>
                <p:cNvPr id="11" name="Picture 11">
                  <a:hlinkClick r:id="rId1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171557" y="3766625"/>
                  <a:ext cx="2701810" cy="1519768"/>
                </a:xfrm>
                <a:prstGeom prst="rect">
                  <a:avLst/>
                </a:prstGeom>
                <a:ln w="3175">
                  <a:solidFill>
                    <a:prstClr val="ltGray"/>
                  </a:solidFill>
                </a:ln>
              </p:spPr>
            </p:pic>
          </p:grpSp>
        </mc:Fallback>
      </mc:AlternateContent>
    </p:spTree>
    <p:extLst>
      <p:ext uri="{BB962C8B-B14F-4D97-AF65-F5344CB8AC3E}">
        <p14:creationId xmlns:p14="http://schemas.microsoft.com/office/powerpoint/2010/main" val="322635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0FE907-3A76-4F80-A01C-15E1DFF7793C}"/>
              </a:ext>
            </a:extLst>
          </p:cNvPr>
          <p:cNvSpPr>
            <a:spLocks noGrp="1"/>
          </p:cNvSpPr>
          <p:nvPr>
            <p:ph type="title"/>
          </p:nvPr>
        </p:nvSpPr>
        <p:spPr>
          <a:xfrm>
            <a:off x="1405757" y="365126"/>
            <a:ext cx="10515600" cy="839360"/>
          </a:xfrm>
        </p:spPr>
        <p:txBody>
          <a:bodyPr/>
          <a:lstStyle/>
          <a:p>
            <a:r>
              <a:rPr lang="en-US" dirty="0"/>
              <a:t>Teams – your hub for everything</a:t>
            </a:r>
          </a:p>
        </p:txBody>
      </p:sp>
      <p:pic>
        <p:nvPicPr>
          <p:cNvPr id="3" name="Picture 2" descr="A close up of a computer&#10;&#10;Description automatically generated">
            <a:extLst>
              <a:ext uri="{FF2B5EF4-FFF2-40B4-BE49-F238E27FC236}">
                <a16:creationId xmlns:a16="http://schemas.microsoft.com/office/drawing/2014/main" id="{F080B8EC-874E-4B2A-A2F1-8DC7D7160075}"/>
              </a:ext>
            </a:extLst>
          </p:cNvPr>
          <p:cNvPicPr>
            <a:picLocks noChangeAspect="1"/>
          </p:cNvPicPr>
          <p:nvPr/>
        </p:nvPicPr>
        <p:blipFill>
          <a:blip r:embed="rId3"/>
          <a:stretch>
            <a:fillRect/>
          </a:stretch>
        </p:blipFill>
        <p:spPr>
          <a:xfrm>
            <a:off x="1405755" y="1829139"/>
            <a:ext cx="10515600" cy="3785614"/>
          </a:xfrm>
          <a:prstGeom prst="rect">
            <a:avLst/>
          </a:prstGeom>
          <a:noFill/>
        </p:spPr>
      </p:pic>
    </p:spTree>
    <p:extLst>
      <p:ext uri="{BB962C8B-B14F-4D97-AF65-F5344CB8AC3E}">
        <p14:creationId xmlns:p14="http://schemas.microsoft.com/office/powerpoint/2010/main" val="35444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25C3-E845-45B6-85B8-0316971E86A5}"/>
              </a:ext>
            </a:extLst>
          </p:cNvPr>
          <p:cNvSpPr>
            <a:spLocks noGrp="1"/>
          </p:cNvSpPr>
          <p:nvPr>
            <p:ph type="title"/>
          </p:nvPr>
        </p:nvSpPr>
        <p:spPr/>
        <p:txBody>
          <a:bodyPr/>
          <a:lstStyle/>
          <a:p>
            <a:r>
              <a:rPr lang="en-GB" dirty="0" err="1"/>
              <a:t>Ooops</a:t>
            </a:r>
            <a:endParaRPr lang="en-GB" dirty="0"/>
          </a:p>
        </p:txBody>
      </p:sp>
      <p:sp>
        <p:nvSpPr>
          <p:cNvPr id="3" name="Content Placeholder 2">
            <a:extLst>
              <a:ext uri="{FF2B5EF4-FFF2-40B4-BE49-F238E27FC236}">
                <a16:creationId xmlns:a16="http://schemas.microsoft.com/office/drawing/2014/main" id="{BB6AB90E-DC7D-4957-B368-A21BED277CFB}"/>
              </a:ext>
            </a:extLst>
          </p:cNvPr>
          <p:cNvSpPr>
            <a:spLocks noGrp="1"/>
          </p:cNvSpPr>
          <p:nvPr>
            <p:ph idx="1"/>
          </p:nvPr>
        </p:nvSpPr>
        <p:spPr/>
        <p:txBody>
          <a:bodyPr/>
          <a:lstStyle/>
          <a:p>
            <a:endParaRPr lang="en-GB"/>
          </a:p>
        </p:txBody>
      </p:sp>
      <p:pic>
        <p:nvPicPr>
          <p:cNvPr id="4" name="Picture 3" descr="A screenshot of a person in a suit and tie&#10;&#10;Description automatically generated">
            <a:extLst>
              <a:ext uri="{FF2B5EF4-FFF2-40B4-BE49-F238E27FC236}">
                <a16:creationId xmlns:a16="http://schemas.microsoft.com/office/drawing/2014/main" id="{2ACDFD1E-874A-4A50-B6D2-6214456A818E}"/>
              </a:ext>
            </a:extLst>
          </p:cNvPr>
          <p:cNvPicPr>
            <a:picLocks noChangeAspect="1"/>
          </p:cNvPicPr>
          <p:nvPr/>
        </p:nvPicPr>
        <p:blipFill>
          <a:blip r:embed="rId3"/>
          <a:stretch>
            <a:fillRect/>
          </a:stretch>
        </p:blipFill>
        <p:spPr>
          <a:xfrm>
            <a:off x="1405755" y="1273891"/>
            <a:ext cx="4346122" cy="558410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A472718-D39A-4476-A8F6-926BBF24AF63}"/>
              </a:ext>
            </a:extLst>
          </p:cNvPr>
          <p:cNvPicPr>
            <a:picLocks noChangeAspect="1"/>
          </p:cNvPicPr>
          <p:nvPr/>
        </p:nvPicPr>
        <p:blipFill>
          <a:blip r:embed="rId4"/>
          <a:stretch>
            <a:fillRect/>
          </a:stretch>
        </p:blipFill>
        <p:spPr>
          <a:xfrm>
            <a:off x="5900750" y="1618508"/>
            <a:ext cx="6020606" cy="4733305"/>
          </a:xfrm>
          <a:prstGeom prst="rect">
            <a:avLst/>
          </a:prstGeom>
        </p:spPr>
      </p:pic>
    </p:spTree>
    <p:extLst>
      <p:ext uri="{BB962C8B-B14F-4D97-AF65-F5344CB8AC3E}">
        <p14:creationId xmlns:p14="http://schemas.microsoft.com/office/powerpoint/2010/main" val="190717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8F9C5F42-025A-4D0C-B41D-C2F6A126C98C}"/>
              </a:ext>
            </a:extLst>
          </p:cNvPr>
          <p:cNvSpPr>
            <a:spLocks noGrp="1"/>
          </p:cNvSpPr>
          <p:nvPr>
            <p:ph type="title"/>
          </p:nvPr>
        </p:nvSpPr>
        <p:spPr>
          <a:xfrm>
            <a:off x="1405757" y="365126"/>
            <a:ext cx="10515600" cy="839360"/>
          </a:xfrm>
        </p:spPr>
        <p:txBody>
          <a:bodyPr/>
          <a:lstStyle/>
          <a:p>
            <a:r>
              <a:rPr lang="en-US" dirty="0"/>
              <a:t>Sega loses out</a:t>
            </a:r>
          </a:p>
        </p:txBody>
      </p:sp>
      <p:pic>
        <p:nvPicPr>
          <p:cNvPr id="3074" name="Picture 2" descr="A picture containing a Dreamcast&#10;&#10;Description automatically generated">
            <a:extLst>
              <a:ext uri="{FF2B5EF4-FFF2-40B4-BE49-F238E27FC236}">
                <a16:creationId xmlns:a16="http://schemas.microsoft.com/office/drawing/2014/main" id="{5C217551-DBE0-45BF-B18D-B2B64D5C92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31199" y="1469813"/>
            <a:ext cx="8264711" cy="4504267"/>
          </a:xfrm>
          <a:prstGeom prst="rect">
            <a:avLst/>
          </a:prstGeom>
          <a:solidFill>
            <a:srgbClr val="FFFFFF"/>
          </a:solidFill>
        </p:spPr>
      </p:pic>
    </p:spTree>
    <p:extLst>
      <p:ext uri="{BB962C8B-B14F-4D97-AF65-F5344CB8AC3E}">
        <p14:creationId xmlns:p14="http://schemas.microsoft.com/office/powerpoint/2010/main" val="28112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6CF3-C713-4CFF-A053-D6F50C4B214A}"/>
              </a:ext>
            </a:extLst>
          </p:cNvPr>
          <p:cNvSpPr>
            <a:spLocks noGrp="1"/>
          </p:cNvSpPr>
          <p:nvPr>
            <p:ph type="title"/>
          </p:nvPr>
        </p:nvSpPr>
        <p:spPr/>
        <p:txBody>
          <a:bodyPr/>
          <a:lstStyle/>
          <a:p>
            <a:r>
              <a:rPr lang="en-GB" dirty="0"/>
              <a:t>Failed Enterprise Social Networks</a:t>
            </a:r>
          </a:p>
        </p:txBody>
      </p:sp>
      <p:pic>
        <p:nvPicPr>
          <p:cNvPr id="5" name="Content Placeholder 4">
            <a:extLst>
              <a:ext uri="{FF2B5EF4-FFF2-40B4-BE49-F238E27FC236}">
                <a16:creationId xmlns:a16="http://schemas.microsoft.com/office/drawing/2014/main" id="{BD32116E-8E8D-44A2-A55F-8D04D0A782D2}"/>
              </a:ext>
            </a:extLst>
          </p:cNvPr>
          <p:cNvPicPr>
            <a:picLocks noGrp="1" noChangeAspect="1"/>
          </p:cNvPicPr>
          <p:nvPr>
            <p:ph idx="1"/>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0398" y="1491449"/>
            <a:ext cx="5707937" cy="1369905"/>
          </a:xfrm>
        </p:spPr>
      </p:pic>
      <p:pic>
        <p:nvPicPr>
          <p:cNvPr id="7" name="Picture 6" descr="A close up of a logo&#10;&#10;Description automatically generated">
            <a:extLst>
              <a:ext uri="{FF2B5EF4-FFF2-40B4-BE49-F238E27FC236}">
                <a16:creationId xmlns:a16="http://schemas.microsoft.com/office/drawing/2014/main" id="{BB9732F8-0C52-40A3-BD76-2424872A846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19054" y="1086245"/>
            <a:ext cx="3851210" cy="2539072"/>
          </a:xfrm>
          <a:prstGeom prst="rect">
            <a:avLst/>
          </a:prstGeom>
        </p:spPr>
      </p:pic>
      <p:pic>
        <p:nvPicPr>
          <p:cNvPr id="4098" name="Picture 2" descr="See the source image">
            <a:extLst>
              <a:ext uri="{FF2B5EF4-FFF2-40B4-BE49-F238E27FC236}">
                <a16:creationId xmlns:a16="http://schemas.microsoft.com/office/drawing/2014/main" id="{51EC5771-9B4F-4EF3-AED9-D357B85BB0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03437" y="3863872"/>
            <a:ext cx="4578220" cy="243992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E6D88040-F5E8-43DD-8688-14CF9201DE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7780" y="4575700"/>
            <a:ext cx="4578220" cy="19091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ee the source image">
            <a:extLst>
              <a:ext uri="{FF2B5EF4-FFF2-40B4-BE49-F238E27FC236}">
                <a16:creationId xmlns:a16="http://schemas.microsoft.com/office/drawing/2014/main" id="{B087C6EE-C55E-4C58-9383-1B31B217AC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7314" y="2282300"/>
            <a:ext cx="47625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34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3468-2128-4814-8CBF-3228A0DA7995}"/>
              </a:ext>
            </a:extLst>
          </p:cNvPr>
          <p:cNvSpPr>
            <a:spLocks noGrp="1"/>
          </p:cNvSpPr>
          <p:nvPr>
            <p:ph type="ctrTitle"/>
          </p:nvPr>
        </p:nvSpPr>
        <p:spPr>
          <a:xfrm>
            <a:off x="1524000" y="1994882"/>
            <a:ext cx="9144000" cy="2387600"/>
          </a:xfrm>
          <a:prstGeom prst="rect">
            <a:avLst/>
          </a:prstGeom>
        </p:spPr>
        <p:txBody>
          <a:bodyPr anchor="b">
            <a:normAutofit/>
          </a:bodyPr>
          <a:lstStyle/>
          <a:p>
            <a:r>
              <a:rPr lang="en-GB" dirty="0"/>
              <a:t>Why?</a:t>
            </a:r>
          </a:p>
        </p:txBody>
      </p:sp>
    </p:spTree>
    <p:extLst>
      <p:ext uri="{BB962C8B-B14F-4D97-AF65-F5344CB8AC3E}">
        <p14:creationId xmlns:p14="http://schemas.microsoft.com/office/powerpoint/2010/main" val="2879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5.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1_Office Theme">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_Powerpoint_Template_v3" id="{3BDDE10B-EBDF-AB4C-BF29-CED223009201}" vid="{897B3BBA-22B8-0347-AF67-D405F31421E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_Powerpoint_Template_v3 [Read-Only]" id="{A38A6319-CE04-4559-AEFE-EF9091F5D5F8}" vid="{7DFB0F21-C54C-4BB1-91FD-80BA8B9B3536}"/>
    </a:ext>
  </a:extLst>
</a:theme>
</file>

<file path=ppt/theme/theme4.xml><?xml version="1.0" encoding="utf-8"?>
<a:theme xmlns:a="http://schemas.openxmlformats.org/drawingml/2006/main" name="Office Theme">
  <a:themeElements>
    <a:clrScheme name="Office-tema">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Bande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C9F2DD29845E4D86331B46631604E3" ma:contentTypeVersion="10" ma:contentTypeDescription="Create a new document." ma:contentTypeScope="" ma:versionID="ed8ec5847c9e21cd2113b1a15f6e187a">
  <xsd:schema xmlns:xsd="http://www.w3.org/2001/XMLSchema" xmlns:xs="http://www.w3.org/2001/XMLSchema" xmlns:p="http://schemas.microsoft.com/office/2006/metadata/properties" xmlns:ns2="996247c2-95e5-433f-bcfe-c5dcb9744824" xmlns:ns3="96741407-9bec-4ee2-822a-19cd5c35460b" targetNamespace="http://schemas.microsoft.com/office/2006/metadata/properties" ma:root="true" ma:fieldsID="8fc771d5f78ef6bd35933ed348d0cc9d" ns2:_="" ns3:_="">
    <xsd:import namespace="996247c2-95e5-433f-bcfe-c5dcb9744824"/>
    <xsd:import namespace="96741407-9bec-4ee2-822a-19cd5c3546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6247c2-95e5-433f-bcfe-c5dcb97448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41407-9bec-4ee2-822a-19cd5c35460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701F61-ED3E-470E-A6C7-E47B54D5A8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6247c2-95e5-433f-bcfe-c5dcb9744824"/>
    <ds:schemaRef ds:uri="96741407-9bec-4ee2-822a-19cd5c3546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9A84DE-34A0-4937-AC54-6133AE44276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FACB77C-D09B-4558-B96B-913AB0D00A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758</TotalTime>
  <Words>1628</Words>
  <Application>Microsoft Office PowerPoint</Application>
  <PresentationFormat>Widescreen</PresentationFormat>
  <Paragraphs>189</Paragraphs>
  <Slides>28</Slides>
  <Notes>16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28</vt:i4>
      </vt:variant>
    </vt:vector>
  </HeadingPairs>
  <TitlesOfParts>
    <vt:vector size="39" baseType="lpstr">
      <vt:lpstr>.HelveticaNeueDeskInterface-Regular</vt:lpstr>
      <vt:lpstr>Arial</vt:lpstr>
      <vt:lpstr>Calibri</vt:lpstr>
      <vt:lpstr>Calibri Light</vt:lpstr>
      <vt:lpstr>Corbel</vt:lpstr>
      <vt:lpstr>Wingdings</vt:lpstr>
      <vt:lpstr>1_Office Theme</vt:lpstr>
      <vt:lpstr>Custom Design</vt:lpstr>
      <vt:lpstr>1_Custom Design</vt:lpstr>
      <vt:lpstr>Office Theme</vt:lpstr>
      <vt:lpstr>Banded</vt:lpstr>
      <vt:lpstr>Driving Teams Adoption With a Bot</vt:lpstr>
      <vt:lpstr>Microsoft Teams is huge and is getting bigger</vt:lpstr>
      <vt:lpstr>Who am I?</vt:lpstr>
      <vt:lpstr>Session map</vt:lpstr>
      <vt:lpstr>Teams – your hub for everything</vt:lpstr>
      <vt:lpstr>Ooops</vt:lpstr>
      <vt:lpstr>Sega loses out</vt:lpstr>
      <vt:lpstr>Failed Enterprise Social Networks</vt:lpstr>
      <vt:lpstr>Why?</vt:lpstr>
      <vt:lpstr>Reasons why the projects fail</vt:lpstr>
      <vt:lpstr>How?</vt:lpstr>
      <vt:lpstr>Techniques for driving adoption</vt:lpstr>
      <vt:lpstr>Driving enterprise social through social staff</vt:lpstr>
      <vt:lpstr>Teams and Bots – better together</vt:lpstr>
      <vt:lpstr>Demo</vt:lpstr>
      <vt:lpstr>How is the Bot architected?</vt:lpstr>
      <vt:lpstr>Can I make my own Bot now?</vt:lpstr>
      <vt:lpstr>Planning your own Bot</vt:lpstr>
      <vt:lpstr>A little more on dialogs</vt:lpstr>
      <vt:lpstr>A little more on dialogs</vt:lpstr>
      <vt:lpstr>A little more on dialogs</vt:lpstr>
      <vt:lpstr>A little more on dialogs</vt:lpstr>
      <vt:lpstr>Prototyping your own Bot</vt:lpstr>
      <vt:lpstr>What’s next</vt:lpstr>
      <vt:lpstr>Some useful links</vt:lpstr>
      <vt:lpstr>Thank you TO Our Sponsors</vt:lpstr>
      <vt:lpstr>Please evaluate my session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Teams Adoption With a Bot</dc:title>
  <dc:creator>Kevin McDonnell</dc:creator>
  <cp:lastModifiedBy>Kevin McDonnell</cp:lastModifiedBy>
  <cp:revision>4</cp:revision>
  <dcterms:created xsi:type="dcterms:W3CDTF">2019-11-12T11:28:35Z</dcterms:created>
  <dcterms:modified xsi:type="dcterms:W3CDTF">2019-11-16T11:42:12Z</dcterms:modified>
</cp:coreProperties>
</file>